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74" r:id="rId4"/>
    <p:sldId id="284" r:id="rId5"/>
    <p:sldId id="275" r:id="rId6"/>
    <p:sldId id="276" r:id="rId7"/>
    <p:sldId id="277" r:id="rId8"/>
    <p:sldId id="285" r:id="rId9"/>
    <p:sldId id="281" r:id="rId10"/>
    <p:sldId id="280" r:id="rId11"/>
    <p:sldId id="279" r:id="rId12"/>
    <p:sldId id="264" r:id="rId13"/>
    <p:sldId id="270" r:id="rId14"/>
    <p:sldId id="262" r:id="rId15"/>
    <p:sldId id="288" r:id="rId16"/>
    <p:sldId id="287" r:id="rId17"/>
    <p:sldId id="271" r:id="rId18"/>
    <p:sldId id="258" r:id="rId19"/>
    <p:sldId id="259" r:id="rId20"/>
    <p:sldId id="263" r:id="rId21"/>
    <p:sldId id="265" r:id="rId22"/>
    <p:sldId id="272" r:id="rId23"/>
    <p:sldId id="266" r:id="rId24"/>
    <p:sldId id="268" r:id="rId25"/>
    <p:sldId id="269" r:id="rId26"/>
    <p:sldId id="273" r:id="rId27"/>
    <p:sldId id="282" r:id="rId28"/>
    <p:sldId id="286" r:id="rId29"/>
    <p:sldId id="283"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DF6F5"/>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5" autoAdjust="0"/>
  </p:normalViewPr>
  <p:slideViewPr>
    <p:cSldViewPr>
      <p:cViewPr varScale="1">
        <p:scale>
          <a:sx n="104" d="100"/>
          <a:sy n="104" d="100"/>
        </p:scale>
        <p:origin x="17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56E2C62-22FE-4402-8B7B-EC3A9EE1455B}"/>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14EB464A-984F-4F23-AD57-04DBAE14591A}"/>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6" name="Oval 4">
              <a:extLst>
                <a:ext uri="{FF2B5EF4-FFF2-40B4-BE49-F238E27FC236}">
                  <a16:creationId xmlns:a16="http://schemas.microsoft.com/office/drawing/2014/main" id="{64DD0146-9A1B-485A-B53F-BA9F6AF118D2}"/>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7" name="Oval 5">
              <a:extLst>
                <a:ext uri="{FF2B5EF4-FFF2-40B4-BE49-F238E27FC236}">
                  <a16:creationId xmlns:a16="http://schemas.microsoft.com/office/drawing/2014/main" id="{DB8B3A07-C920-4BCD-B4C4-A23B0DF62476}"/>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8" name="Oval 6">
              <a:extLst>
                <a:ext uri="{FF2B5EF4-FFF2-40B4-BE49-F238E27FC236}">
                  <a16:creationId xmlns:a16="http://schemas.microsoft.com/office/drawing/2014/main" id="{74B8B638-BF68-4085-B78F-A0A3F6553253}"/>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9" name="Oval 7">
              <a:extLst>
                <a:ext uri="{FF2B5EF4-FFF2-40B4-BE49-F238E27FC236}">
                  <a16:creationId xmlns:a16="http://schemas.microsoft.com/office/drawing/2014/main" id="{8168C7F1-B412-4791-A381-8E10444098CD}"/>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10" name="Oval 8">
              <a:extLst>
                <a:ext uri="{FF2B5EF4-FFF2-40B4-BE49-F238E27FC236}">
                  <a16:creationId xmlns:a16="http://schemas.microsoft.com/office/drawing/2014/main" id="{C09E47DF-31BE-40BC-A18A-5481CA1AF4EA}"/>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grpSp>
      <p:sp>
        <p:nvSpPr>
          <p:cNvPr id="358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de-DE" noProof="0"/>
              <a:t>Click to edit Master title style</a:t>
            </a:r>
          </a:p>
        </p:txBody>
      </p:sp>
      <p:sp>
        <p:nvSpPr>
          <p:cNvPr id="3585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de-DE" noProof="0"/>
              <a:t>Click to edit Master subtitle style</a:t>
            </a:r>
          </a:p>
        </p:txBody>
      </p:sp>
      <p:sp>
        <p:nvSpPr>
          <p:cNvPr id="11" name="Rectangle 9">
            <a:extLst>
              <a:ext uri="{FF2B5EF4-FFF2-40B4-BE49-F238E27FC236}">
                <a16:creationId xmlns:a16="http://schemas.microsoft.com/office/drawing/2014/main" id="{7F74A2EB-2ADC-45B0-B90B-2EB79054F0E9}"/>
              </a:ext>
            </a:extLst>
          </p:cNvPr>
          <p:cNvSpPr>
            <a:spLocks noGrp="1" noChangeArrowheads="1"/>
          </p:cNvSpPr>
          <p:nvPr>
            <p:ph type="dt" sz="half" idx="10"/>
          </p:nvPr>
        </p:nvSpPr>
        <p:spPr/>
        <p:txBody>
          <a:bodyPr/>
          <a:lstStyle>
            <a:lvl1pPr>
              <a:defRPr smtClean="0"/>
            </a:lvl1pPr>
          </a:lstStyle>
          <a:p>
            <a:pPr>
              <a:defRPr/>
            </a:pPr>
            <a:endParaRPr lang="en-US" altLang="de-DE"/>
          </a:p>
        </p:txBody>
      </p:sp>
      <p:sp>
        <p:nvSpPr>
          <p:cNvPr id="12" name="Rectangle 10">
            <a:extLst>
              <a:ext uri="{FF2B5EF4-FFF2-40B4-BE49-F238E27FC236}">
                <a16:creationId xmlns:a16="http://schemas.microsoft.com/office/drawing/2014/main" id="{F1C6964D-7960-42A0-8711-794C4F57EC6A}"/>
              </a:ext>
            </a:extLst>
          </p:cNvPr>
          <p:cNvSpPr>
            <a:spLocks noGrp="1" noChangeArrowheads="1"/>
          </p:cNvSpPr>
          <p:nvPr>
            <p:ph type="ftr" sz="quarter" idx="11"/>
          </p:nvPr>
        </p:nvSpPr>
        <p:spPr/>
        <p:txBody>
          <a:bodyPr/>
          <a:lstStyle>
            <a:lvl1pPr>
              <a:defRPr smtClean="0"/>
            </a:lvl1pPr>
          </a:lstStyle>
          <a:p>
            <a:pPr>
              <a:defRPr/>
            </a:pPr>
            <a:endParaRPr lang="en-US" altLang="de-DE"/>
          </a:p>
        </p:txBody>
      </p:sp>
      <p:sp>
        <p:nvSpPr>
          <p:cNvPr id="13" name="Rectangle 11">
            <a:extLst>
              <a:ext uri="{FF2B5EF4-FFF2-40B4-BE49-F238E27FC236}">
                <a16:creationId xmlns:a16="http://schemas.microsoft.com/office/drawing/2014/main" id="{13FB8B50-4B17-4455-954D-E33E4EF6DD07}"/>
              </a:ext>
            </a:extLst>
          </p:cNvPr>
          <p:cNvSpPr>
            <a:spLocks noGrp="1" noChangeArrowheads="1"/>
          </p:cNvSpPr>
          <p:nvPr>
            <p:ph type="sldNum" sz="quarter" idx="12"/>
          </p:nvPr>
        </p:nvSpPr>
        <p:spPr/>
        <p:txBody>
          <a:bodyPr/>
          <a:lstStyle>
            <a:lvl1pPr>
              <a:defRPr/>
            </a:lvl1pPr>
          </a:lstStyle>
          <a:p>
            <a:fld id="{D14C9F7D-91D8-4F2C-9634-178CFE39C295}" type="slidenum">
              <a:rPr lang="en-US" altLang="de-DE"/>
              <a:pPr/>
              <a:t>‹#›</a:t>
            </a:fld>
            <a:endParaRPr lang="en-US" altLang="de-DE"/>
          </a:p>
        </p:txBody>
      </p:sp>
    </p:spTree>
    <p:extLst>
      <p:ext uri="{BB962C8B-B14F-4D97-AF65-F5344CB8AC3E}">
        <p14:creationId xmlns:p14="http://schemas.microsoft.com/office/powerpoint/2010/main" val="1433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2209A449-8C53-4F56-A38E-FB9900DFA570}"/>
              </a:ext>
            </a:extLst>
          </p:cNvPr>
          <p:cNvSpPr>
            <a:spLocks noGrp="1"/>
          </p:cNvSpPr>
          <p:nvPr>
            <p:ph type="dt" sz="half" idx="10"/>
          </p:nvPr>
        </p:nvSpPr>
        <p:spPr/>
        <p:txBody>
          <a:bodyPr/>
          <a:lstStyle>
            <a:lvl1pPr>
              <a:defRPr smtClean="0"/>
            </a:lvl1pPr>
          </a:lstStyle>
          <a:p>
            <a:pPr>
              <a:defRPr/>
            </a:pPr>
            <a:endParaRPr lang="en-US" altLang="de-DE"/>
          </a:p>
        </p:txBody>
      </p:sp>
      <p:sp>
        <p:nvSpPr>
          <p:cNvPr id="5" name="Footer Placeholder 4">
            <a:extLst>
              <a:ext uri="{FF2B5EF4-FFF2-40B4-BE49-F238E27FC236}">
                <a16:creationId xmlns:a16="http://schemas.microsoft.com/office/drawing/2014/main" id="{D6B206FC-5EF1-466F-AD9C-440244ED05E4}"/>
              </a:ext>
            </a:extLst>
          </p:cNvPr>
          <p:cNvSpPr>
            <a:spLocks noGrp="1"/>
          </p:cNvSpPr>
          <p:nvPr>
            <p:ph type="ftr" sz="quarter" idx="11"/>
          </p:nvPr>
        </p:nvSpPr>
        <p:spPr/>
        <p:txBody>
          <a:bodyPr/>
          <a:lstStyle>
            <a:lvl1pPr>
              <a:defRPr smtClean="0"/>
            </a:lvl1pPr>
          </a:lstStyle>
          <a:p>
            <a:pPr>
              <a:defRPr/>
            </a:pPr>
            <a:endParaRPr lang="en-US" altLang="de-DE"/>
          </a:p>
        </p:txBody>
      </p:sp>
      <p:sp>
        <p:nvSpPr>
          <p:cNvPr id="6" name="Slide Number Placeholder 5">
            <a:extLst>
              <a:ext uri="{FF2B5EF4-FFF2-40B4-BE49-F238E27FC236}">
                <a16:creationId xmlns:a16="http://schemas.microsoft.com/office/drawing/2014/main" id="{9CAF5BD4-39CC-4746-92EB-56F653CF891E}"/>
              </a:ext>
            </a:extLst>
          </p:cNvPr>
          <p:cNvSpPr>
            <a:spLocks noGrp="1"/>
          </p:cNvSpPr>
          <p:nvPr>
            <p:ph type="sldNum" sz="quarter" idx="12"/>
          </p:nvPr>
        </p:nvSpPr>
        <p:spPr/>
        <p:txBody>
          <a:bodyPr/>
          <a:lstStyle>
            <a:lvl1pPr>
              <a:defRPr/>
            </a:lvl1pPr>
          </a:lstStyle>
          <a:p>
            <a:fld id="{E5787C95-7FA4-41CF-A7D7-45D7E3EF0F99}" type="slidenum">
              <a:rPr lang="en-US" altLang="de-DE"/>
              <a:pPr/>
              <a:t>‹#›</a:t>
            </a:fld>
            <a:endParaRPr lang="en-US" altLang="de-DE"/>
          </a:p>
        </p:txBody>
      </p:sp>
    </p:spTree>
    <p:extLst>
      <p:ext uri="{BB962C8B-B14F-4D97-AF65-F5344CB8AC3E}">
        <p14:creationId xmlns:p14="http://schemas.microsoft.com/office/powerpoint/2010/main" val="226240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90800531-F727-451F-A4D2-4F3AF0ADF1B4}"/>
              </a:ext>
            </a:extLst>
          </p:cNvPr>
          <p:cNvSpPr>
            <a:spLocks noGrp="1"/>
          </p:cNvSpPr>
          <p:nvPr>
            <p:ph type="dt" sz="half" idx="10"/>
          </p:nvPr>
        </p:nvSpPr>
        <p:spPr/>
        <p:txBody>
          <a:bodyPr/>
          <a:lstStyle>
            <a:lvl1pPr>
              <a:defRPr smtClean="0"/>
            </a:lvl1pPr>
          </a:lstStyle>
          <a:p>
            <a:pPr>
              <a:defRPr/>
            </a:pPr>
            <a:endParaRPr lang="en-US" altLang="de-DE"/>
          </a:p>
        </p:txBody>
      </p:sp>
      <p:sp>
        <p:nvSpPr>
          <p:cNvPr id="5" name="Footer Placeholder 4">
            <a:extLst>
              <a:ext uri="{FF2B5EF4-FFF2-40B4-BE49-F238E27FC236}">
                <a16:creationId xmlns:a16="http://schemas.microsoft.com/office/drawing/2014/main" id="{4C4E737D-7D09-4B9B-B21C-3D07780D99DA}"/>
              </a:ext>
            </a:extLst>
          </p:cNvPr>
          <p:cNvSpPr>
            <a:spLocks noGrp="1"/>
          </p:cNvSpPr>
          <p:nvPr>
            <p:ph type="ftr" sz="quarter" idx="11"/>
          </p:nvPr>
        </p:nvSpPr>
        <p:spPr/>
        <p:txBody>
          <a:bodyPr/>
          <a:lstStyle>
            <a:lvl1pPr>
              <a:defRPr smtClean="0"/>
            </a:lvl1pPr>
          </a:lstStyle>
          <a:p>
            <a:pPr>
              <a:defRPr/>
            </a:pPr>
            <a:endParaRPr lang="en-US" altLang="de-DE"/>
          </a:p>
        </p:txBody>
      </p:sp>
      <p:sp>
        <p:nvSpPr>
          <p:cNvPr id="6" name="Slide Number Placeholder 5">
            <a:extLst>
              <a:ext uri="{FF2B5EF4-FFF2-40B4-BE49-F238E27FC236}">
                <a16:creationId xmlns:a16="http://schemas.microsoft.com/office/drawing/2014/main" id="{7AFFA454-B6A0-49DC-98B8-D9D8ACB88E79}"/>
              </a:ext>
            </a:extLst>
          </p:cNvPr>
          <p:cNvSpPr>
            <a:spLocks noGrp="1"/>
          </p:cNvSpPr>
          <p:nvPr>
            <p:ph type="sldNum" sz="quarter" idx="12"/>
          </p:nvPr>
        </p:nvSpPr>
        <p:spPr/>
        <p:txBody>
          <a:bodyPr/>
          <a:lstStyle>
            <a:lvl1pPr>
              <a:defRPr/>
            </a:lvl1pPr>
          </a:lstStyle>
          <a:p>
            <a:fld id="{47D700A9-956E-4083-97E8-2EFFE1C4F31D}" type="slidenum">
              <a:rPr lang="en-US" altLang="de-DE"/>
              <a:pPr/>
              <a:t>‹#›</a:t>
            </a:fld>
            <a:endParaRPr lang="en-US" altLang="de-DE"/>
          </a:p>
        </p:txBody>
      </p:sp>
    </p:spTree>
    <p:extLst>
      <p:ext uri="{BB962C8B-B14F-4D97-AF65-F5344CB8AC3E}">
        <p14:creationId xmlns:p14="http://schemas.microsoft.com/office/powerpoint/2010/main" val="3080006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AA0D385D-22DD-4F83-9BB5-DD3E7467CB46}"/>
              </a:ext>
            </a:extLst>
          </p:cNvPr>
          <p:cNvSpPr>
            <a:spLocks noGrp="1"/>
          </p:cNvSpPr>
          <p:nvPr>
            <p:ph type="dt" sz="half" idx="10"/>
          </p:nvPr>
        </p:nvSpPr>
        <p:spPr/>
        <p:txBody>
          <a:bodyPr/>
          <a:lstStyle>
            <a:lvl1pPr>
              <a:defRPr smtClean="0"/>
            </a:lvl1pPr>
          </a:lstStyle>
          <a:p>
            <a:pPr>
              <a:defRPr/>
            </a:pPr>
            <a:endParaRPr lang="en-US" altLang="de-DE"/>
          </a:p>
        </p:txBody>
      </p:sp>
      <p:sp>
        <p:nvSpPr>
          <p:cNvPr id="6" name="Footer Placeholder 5">
            <a:extLst>
              <a:ext uri="{FF2B5EF4-FFF2-40B4-BE49-F238E27FC236}">
                <a16:creationId xmlns:a16="http://schemas.microsoft.com/office/drawing/2014/main" id="{D24F0856-BA09-4584-A6C7-E689BC1F3DAD}"/>
              </a:ext>
            </a:extLst>
          </p:cNvPr>
          <p:cNvSpPr>
            <a:spLocks noGrp="1"/>
          </p:cNvSpPr>
          <p:nvPr>
            <p:ph type="ftr" sz="quarter" idx="11"/>
          </p:nvPr>
        </p:nvSpPr>
        <p:spPr/>
        <p:txBody>
          <a:bodyPr/>
          <a:lstStyle>
            <a:lvl1pPr>
              <a:defRPr smtClean="0"/>
            </a:lvl1pPr>
          </a:lstStyle>
          <a:p>
            <a:pPr>
              <a:defRPr/>
            </a:pPr>
            <a:endParaRPr lang="en-US" altLang="de-DE"/>
          </a:p>
        </p:txBody>
      </p:sp>
      <p:sp>
        <p:nvSpPr>
          <p:cNvPr id="7" name="Slide Number Placeholder 6">
            <a:extLst>
              <a:ext uri="{FF2B5EF4-FFF2-40B4-BE49-F238E27FC236}">
                <a16:creationId xmlns:a16="http://schemas.microsoft.com/office/drawing/2014/main" id="{F70A073A-1F6D-473E-9458-C6221E43EA56}"/>
              </a:ext>
            </a:extLst>
          </p:cNvPr>
          <p:cNvSpPr>
            <a:spLocks noGrp="1"/>
          </p:cNvSpPr>
          <p:nvPr>
            <p:ph type="sldNum" sz="quarter" idx="12"/>
          </p:nvPr>
        </p:nvSpPr>
        <p:spPr/>
        <p:txBody>
          <a:bodyPr/>
          <a:lstStyle>
            <a:lvl1pPr>
              <a:defRPr/>
            </a:lvl1pPr>
          </a:lstStyle>
          <a:p>
            <a:fld id="{8E0D0250-61E1-453E-A828-E39153625CAB}" type="slidenum">
              <a:rPr lang="en-US" altLang="de-DE"/>
              <a:pPr/>
              <a:t>‹#›</a:t>
            </a:fld>
            <a:endParaRPr lang="en-US" altLang="de-DE"/>
          </a:p>
        </p:txBody>
      </p:sp>
    </p:spTree>
    <p:extLst>
      <p:ext uri="{BB962C8B-B14F-4D97-AF65-F5344CB8AC3E}">
        <p14:creationId xmlns:p14="http://schemas.microsoft.com/office/powerpoint/2010/main" val="217036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de-DE"/>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CEF22AD-E633-47CB-8D7D-7F64F696697E}"/>
              </a:ext>
            </a:extLst>
          </p:cNvPr>
          <p:cNvSpPr>
            <a:spLocks noGrp="1"/>
          </p:cNvSpPr>
          <p:nvPr>
            <p:ph type="dt" sz="half" idx="10"/>
          </p:nvPr>
        </p:nvSpPr>
        <p:spPr/>
        <p:txBody>
          <a:bodyPr/>
          <a:lstStyle>
            <a:lvl1pPr>
              <a:defRPr smtClean="0"/>
            </a:lvl1pPr>
          </a:lstStyle>
          <a:p>
            <a:pPr>
              <a:defRPr/>
            </a:pPr>
            <a:endParaRPr lang="en-US" altLang="de-DE"/>
          </a:p>
        </p:txBody>
      </p:sp>
      <p:sp>
        <p:nvSpPr>
          <p:cNvPr id="6" name="Footer Placeholder 5">
            <a:extLst>
              <a:ext uri="{FF2B5EF4-FFF2-40B4-BE49-F238E27FC236}">
                <a16:creationId xmlns:a16="http://schemas.microsoft.com/office/drawing/2014/main" id="{CB02F3E1-3DCA-4906-B51A-84B8198BD4D5}"/>
              </a:ext>
            </a:extLst>
          </p:cNvPr>
          <p:cNvSpPr>
            <a:spLocks noGrp="1"/>
          </p:cNvSpPr>
          <p:nvPr>
            <p:ph type="ftr" sz="quarter" idx="11"/>
          </p:nvPr>
        </p:nvSpPr>
        <p:spPr/>
        <p:txBody>
          <a:bodyPr/>
          <a:lstStyle>
            <a:lvl1pPr>
              <a:defRPr smtClean="0"/>
            </a:lvl1pPr>
          </a:lstStyle>
          <a:p>
            <a:pPr>
              <a:defRPr/>
            </a:pPr>
            <a:endParaRPr lang="en-US" altLang="de-DE"/>
          </a:p>
        </p:txBody>
      </p:sp>
      <p:sp>
        <p:nvSpPr>
          <p:cNvPr id="7" name="Slide Number Placeholder 6">
            <a:extLst>
              <a:ext uri="{FF2B5EF4-FFF2-40B4-BE49-F238E27FC236}">
                <a16:creationId xmlns:a16="http://schemas.microsoft.com/office/drawing/2014/main" id="{DC3D8D29-BBB4-4E48-8130-448CCBB27CE9}"/>
              </a:ext>
            </a:extLst>
          </p:cNvPr>
          <p:cNvSpPr>
            <a:spLocks noGrp="1"/>
          </p:cNvSpPr>
          <p:nvPr>
            <p:ph type="sldNum" sz="quarter" idx="12"/>
          </p:nvPr>
        </p:nvSpPr>
        <p:spPr/>
        <p:txBody>
          <a:bodyPr/>
          <a:lstStyle>
            <a:lvl1pPr>
              <a:defRPr/>
            </a:lvl1pPr>
          </a:lstStyle>
          <a:p>
            <a:fld id="{58AB4616-F97C-466E-B64B-73AD5E43BE33}" type="slidenum">
              <a:rPr lang="en-US" altLang="de-DE"/>
              <a:pPr/>
              <a:t>‹#›</a:t>
            </a:fld>
            <a:endParaRPr lang="en-US" altLang="de-DE"/>
          </a:p>
        </p:txBody>
      </p:sp>
    </p:spTree>
    <p:extLst>
      <p:ext uri="{BB962C8B-B14F-4D97-AF65-F5344CB8AC3E}">
        <p14:creationId xmlns:p14="http://schemas.microsoft.com/office/powerpoint/2010/main" val="82775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de-DE"/>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E4718F25-E636-4B45-BE5D-E362B483D3E0}"/>
              </a:ext>
            </a:extLst>
          </p:cNvPr>
          <p:cNvSpPr>
            <a:spLocks noGrp="1"/>
          </p:cNvSpPr>
          <p:nvPr>
            <p:ph type="dt" sz="half" idx="10"/>
          </p:nvPr>
        </p:nvSpPr>
        <p:spPr/>
        <p:txBody>
          <a:bodyPr/>
          <a:lstStyle>
            <a:lvl1pPr>
              <a:defRPr smtClean="0"/>
            </a:lvl1pPr>
          </a:lstStyle>
          <a:p>
            <a:pPr>
              <a:defRPr/>
            </a:pPr>
            <a:endParaRPr lang="en-US" altLang="de-DE"/>
          </a:p>
        </p:txBody>
      </p:sp>
      <p:sp>
        <p:nvSpPr>
          <p:cNvPr id="8" name="Footer Placeholder 7">
            <a:extLst>
              <a:ext uri="{FF2B5EF4-FFF2-40B4-BE49-F238E27FC236}">
                <a16:creationId xmlns:a16="http://schemas.microsoft.com/office/drawing/2014/main" id="{7D23C9B0-4361-41E4-A750-4BEDEB49F80E}"/>
              </a:ext>
            </a:extLst>
          </p:cNvPr>
          <p:cNvSpPr>
            <a:spLocks noGrp="1"/>
          </p:cNvSpPr>
          <p:nvPr>
            <p:ph type="ftr" sz="quarter" idx="11"/>
          </p:nvPr>
        </p:nvSpPr>
        <p:spPr/>
        <p:txBody>
          <a:bodyPr/>
          <a:lstStyle>
            <a:lvl1pPr>
              <a:defRPr smtClean="0"/>
            </a:lvl1pPr>
          </a:lstStyle>
          <a:p>
            <a:pPr>
              <a:defRPr/>
            </a:pPr>
            <a:endParaRPr lang="en-US" altLang="de-DE"/>
          </a:p>
        </p:txBody>
      </p:sp>
      <p:sp>
        <p:nvSpPr>
          <p:cNvPr id="9" name="Slide Number Placeholder 8">
            <a:extLst>
              <a:ext uri="{FF2B5EF4-FFF2-40B4-BE49-F238E27FC236}">
                <a16:creationId xmlns:a16="http://schemas.microsoft.com/office/drawing/2014/main" id="{C07BFB14-0795-428A-9EBD-34E2E3CF6B1A}"/>
              </a:ext>
            </a:extLst>
          </p:cNvPr>
          <p:cNvSpPr>
            <a:spLocks noGrp="1"/>
          </p:cNvSpPr>
          <p:nvPr>
            <p:ph type="sldNum" sz="quarter" idx="12"/>
          </p:nvPr>
        </p:nvSpPr>
        <p:spPr/>
        <p:txBody>
          <a:bodyPr/>
          <a:lstStyle>
            <a:lvl1pPr>
              <a:defRPr/>
            </a:lvl1pPr>
          </a:lstStyle>
          <a:p>
            <a:fld id="{5FDC1C18-240E-459F-92E8-9A3430FC9B61}" type="slidenum">
              <a:rPr lang="en-US" altLang="de-DE"/>
              <a:pPr/>
              <a:t>‹#›</a:t>
            </a:fld>
            <a:endParaRPr lang="en-US" altLang="de-DE"/>
          </a:p>
        </p:txBody>
      </p:sp>
    </p:spTree>
    <p:extLst>
      <p:ext uri="{BB962C8B-B14F-4D97-AF65-F5344CB8AC3E}">
        <p14:creationId xmlns:p14="http://schemas.microsoft.com/office/powerpoint/2010/main" val="383999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7B1EE2B1-253B-4FFF-83D0-E7E7D01A406F}"/>
              </a:ext>
            </a:extLst>
          </p:cNvPr>
          <p:cNvSpPr>
            <a:spLocks noGrp="1"/>
          </p:cNvSpPr>
          <p:nvPr>
            <p:ph type="dt" sz="half" idx="10"/>
          </p:nvPr>
        </p:nvSpPr>
        <p:spPr/>
        <p:txBody>
          <a:bodyPr/>
          <a:lstStyle>
            <a:lvl1pPr>
              <a:defRPr smtClean="0"/>
            </a:lvl1pPr>
          </a:lstStyle>
          <a:p>
            <a:pPr>
              <a:defRPr/>
            </a:pPr>
            <a:endParaRPr lang="en-US" altLang="de-DE"/>
          </a:p>
        </p:txBody>
      </p:sp>
      <p:sp>
        <p:nvSpPr>
          <p:cNvPr id="5" name="Footer Placeholder 4">
            <a:extLst>
              <a:ext uri="{FF2B5EF4-FFF2-40B4-BE49-F238E27FC236}">
                <a16:creationId xmlns:a16="http://schemas.microsoft.com/office/drawing/2014/main" id="{77661531-9CD0-41DA-8F3A-693953656509}"/>
              </a:ext>
            </a:extLst>
          </p:cNvPr>
          <p:cNvSpPr>
            <a:spLocks noGrp="1"/>
          </p:cNvSpPr>
          <p:nvPr>
            <p:ph type="ftr" sz="quarter" idx="11"/>
          </p:nvPr>
        </p:nvSpPr>
        <p:spPr/>
        <p:txBody>
          <a:bodyPr/>
          <a:lstStyle>
            <a:lvl1pPr>
              <a:defRPr smtClean="0"/>
            </a:lvl1pPr>
          </a:lstStyle>
          <a:p>
            <a:pPr>
              <a:defRPr/>
            </a:pPr>
            <a:endParaRPr lang="en-US" altLang="de-DE"/>
          </a:p>
        </p:txBody>
      </p:sp>
      <p:sp>
        <p:nvSpPr>
          <p:cNvPr id="6" name="Slide Number Placeholder 5">
            <a:extLst>
              <a:ext uri="{FF2B5EF4-FFF2-40B4-BE49-F238E27FC236}">
                <a16:creationId xmlns:a16="http://schemas.microsoft.com/office/drawing/2014/main" id="{27F426AB-48BD-48AF-81AC-45AB2D2AC889}"/>
              </a:ext>
            </a:extLst>
          </p:cNvPr>
          <p:cNvSpPr>
            <a:spLocks noGrp="1"/>
          </p:cNvSpPr>
          <p:nvPr>
            <p:ph type="sldNum" sz="quarter" idx="12"/>
          </p:nvPr>
        </p:nvSpPr>
        <p:spPr/>
        <p:txBody>
          <a:bodyPr/>
          <a:lstStyle>
            <a:lvl1pPr>
              <a:defRPr/>
            </a:lvl1pPr>
          </a:lstStyle>
          <a:p>
            <a:fld id="{CA5BC8DF-8820-462B-99F9-1CB011801535}" type="slidenum">
              <a:rPr lang="en-US" altLang="de-DE"/>
              <a:pPr/>
              <a:t>‹#›</a:t>
            </a:fld>
            <a:endParaRPr lang="en-US" altLang="de-DE"/>
          </a:p>
        </p:txBody>
      </p:sp>
    </p:spTree>
    <p:extLst>
      <p:ext uri="{BB962C8B-B14F-4D97-AF65-F5344CB8AC3E}">
        <p14:creationId xmlns:p14="http://schemas.microsoft.com/office/powerpoint/2010/main" val="233770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2938F5A-2B9D-443B-95F2-563611A8C0FB}"/>
              </a:ext>
            </a:extLst>
          </p:cNvPr>
          <p:cNvSpPr>
            <a:spLocks noGrp="1"/>
          </p:cNvSpPr>
          <p:nvPr>
            <p:ph type="dt" sz="half" idx="10"/>
          </p:nvPr>
        </p:nvSpPr>
        <p:spPr/>
        <p:txBody>
          <a:bodyPr/>
          <a:lstStyle>
            <a:lvl1pPr>
              <a:defRPr smtClean="0"/>
            </a:lvl1pPr>
          </a:lstStyle>
          <a:p>
            <a:pPr>
              <a:defRPr/>
            </a:pPr>
            <a:endParaRPr lang="en-US" altLang="de-DE"/>
          </a:p>
        </p:txBody>
      </p:sp>
      <p:sp>
        <p:nvSpPr>
          <p:cNvPr id="5" name="Footer Placeholder 4">
            <a:extLst>
              <a:ext uri="{FF2B5EF4-FFF2-40B4-BE49-F238E27FC236}">
                <a16:creationId xmlns:a16="http://schemas.microsoft.com/office/drawing/2014/main" id="{434B9EDB-6393-44A6-851C-A7BCC211D7C3}"/>
              </a:ext>
            </a:extLst>
          </p:cNvPr>
          <p:cNvSpPr>
            <a:spLocks noGrp="1"/>
          </p:cNvSpPr>
          <p:nvPr>
            <p:ph type="ftr" sz="quarter" idx="11"/>
          </p:nvPr>
        </p:nvSpPr>
        <p:spPr/>
        <p:txBody>
          <a:bodyPr/>
          <a:lstStyle>
            <a:lvl1pPr>
              <a:defRPr smtClean="0"/>
            </a:lvl1pPr>
          </a:lstStyle>
          <a:p>
            <a:pPr>
              <a:defRPr/>
            </a:pPr>
            <a:endParaRPr lang="en-US" altLang="de-DE"/>
          </a:p>
        </p:txBody>
      </p:sp>
      <p:sp>
        <p:nvSpPr>
          <p:cNvPr id="6" name="Slide Number Placeholder 5">
            <a:extLst>
              <a:ext uri="{FF2B5EF4-FFF2-40B4-BE49-F238E27FC236}">
                <a16:creationId xmlns:a16="http://schemas.microsoft.com/office/drawing/2014/main" id="{AFFE01EE-26FA-468D-9B13-ED8F3F6E5F11}"/>
              </a:ext>
            </a:extLst>
          </p:cNvPr>
          <p:cNvSpPr>
            <a:spLocks noGrp="1"/>
          </p:cNvSpPr>
          <p:nvPr>
            <p:ph type="sldNum" sz="quarter" idx="12"/>
          </p:nvPr>
        </p:nvSpPr>
        <p:spPr/>
        <p:txBody>
          <a:bodyPr/>
          <a:lstStyle>
            <a:lvl1pPr>
              <a:defRPr/>
            </a:lvl1pPr>
          </a:lstStyle>
          <a:p>
            <a:fld id="{45619D87-45D2-4EC9-9D1F-7844E06EF935}" type="slidenum">
              <a:rPr lang="en-US" altLang="de-DE"/>
              <a:pPr/>
              <a:t>‹#›</a:t>
            </a:fld>
            <a:endParaRPr lang="en-US" altLang="de-DE"/>
          </a:p>
        </p:txBody>
      </p:sp>
    </p:spTree>
    <p:extLst>
      <p:ext uri="{BB962C8B-B14F-4D97-AF65-F5344CB8AC3E}">
        <p14:creationId xmlns:p14="http://schemas.microsoft.com/office/powerpoint/2010/main" val="422276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B324FBFD-2638-4A8E-95E8-65599A661F10}"/>
              </a:ext>
            </a:extLst>
          </p:cNvPr>
          <p:cNvSpPr>
            <a:spLocks noGrp="1"/>
          </p:cNvSpPr>
          <p:nvPr>
            <p:ph type="dt" sz="half" idx="10"/>
          </p:nvPr>
        </p:nvSpPr>
        <p:spPr/>
        <p:txBody>
          <a:bodyPr/>
          <a:lstStyle>
            <a:lvl1pPr>
              <a:defRPr smtClean="0"/>
            </a:lvl1pPr>
          </a:lstStyle>
          <a:p>
            <a:pPr>
              <a:defRPr/>
            </a:pPr>
            <a:endParaRPr lang="en-US" altLang="de-DE"/>
          </a:p>
        </p:txBody>
      </p:sp>
      <p:sp>
        <p:nvSpPr>
          <p:cNvPr id="6" name="Footer Placeholder 5">
            <a:extLst>
              <a:ext uri="{FF2B5EF4-FFF2-40B4-BE49-F238E27FC236}">
                <a16:creationId xmlns:a16="http://schemas.microsoft.com/office/drawing/2014/main" id="{7855EBB0-F5A6-4731-BB95-B6C4C2E1C6FF}"/>
              </a:ext>
            </a:extLst>
          </p:cNvPr>
          <p:cNvSpPr>
            <a:spLocks noGrp="1"/>
          </p:cNvSpPr>
          <p:nvPr>
            <p:ph type="ftr" sz="quarter" idx="11"/>
          </p:nvPr>
        </p:nvSpPr>
        <p:spPr/>
        <p:txBody>
          <a:bodyPr/>
          <a:lstStyle>
            <a:lvl1pPr>
              <a:defRPr smtClean="0"/>
            </a:lvl1pPr>
          </a:lstStyle>
          <a:p>
            <a:pPr>
              <a:defRPr/>
            </a:pPr>
            <a:endParaRPr lang="en-US" altLang="de-DE"/>
          </a:p>
        </p:txBody>
      </p:sp>
      <p:sp>
        <p:nvSpPr>
          <p:cNvPr id="7" name="Slide Number Placeholder 6">
            <a:extLst>
              <a:ext uri="{FF2B5EF4-FFF2-40B4-BE49-F238E27FC236}">
                <a16:creationId xmlns:a16="http://schemas.microsoft.com/office/drawing/2014/main" id="{0205F731-3054-44F1-8183-D82940B10E1A}"/>
              </a:ext>
            </a:extLst>
          </p:cNvPr>
          <p:cNvSpPr>
            <a:spLocks noGrp="1"/>
          </p:cNvSpPr>
          <p:nvPr>
            <p:ph type="sldNum" sz="quarter" idx="12"/>
          </p:nvPr>
        </p:nvSpPr>
        <p:spPr/>
        <p:txBody>
          <a:bodyPr/>
          <a:lstStyle>
            <a:lvl1pPr>
              <a:defRPr/>
            </a:lvl1pPr>
          </a:lstStyle>
          <a:p>
            <a:fld id="{C54863D9-5E9E-4D74-8970-6015DF189FFC}" type="slidenum">
              <a:rPr lang="en-US" altLang="de-DE"/>
              <a:pPr/>
              <a:t>‹#›</a:t>
            </a:fld>
            <a:endParaRPr lang="en-US" altLang="de-DE"/>
          </a:p>
        </p:txBody>
      </p:sp>
    </p:spTree>
    <p:extLst>
      <p:ext uri="{BB962C8B-B14F-4D97-AF65-F5344CB8AC3E}">
        <p14:creationId xmlns:p14="http://schemas.microsoft.com/office/powerpoint/2010/main" val="248170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e-D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77597514-E1E0-4923-B86D-4247DFE63029}"/>
              </a:ext>
            </a:extLst>
          </p:cNvPr>
          <p:cNvSpPr>
            <a:spLocks noGrp="1"/>
          </p:cNvSpPr>
          <p:nvPr>
            <p:ph type="dt" sz="half" idx="10"/>
          </p:nvPr>
        </p:nvSpPr>
        <p:spPr/>
        <p:txBody>
          <a:bodyPr/>
          <a:lstStyle>
            <a:lvl1pPr>
              <a:defRPr smtClean="0"/>
            </a:lvl1pPr>
          </a:lstStyle>
          <a:p>
            <a:pPr>
              <a:defRPr/>
            </a:pPr>
            <a:endParaRPr lang="en-US" altLang="de-DE"/>
          </a:p>
        </p:txBody>
      </p:sp>
      <p:sp>
        <p:nvSpPr>
          <p:cNvPr id="8" name="Footer Placeholder 7">
            <a:extLst>
              <a:ext uri="{FF2B5EF4-FFF2-40B4-BE49-F238E27FC236}">
                <a16:creationId xmlns:a16="http://schemas.microsoft.com/office/drawing/2014/main" id="{5FDBE276-9D70-44A0-9D89-4CA0E7C35F33}"/>
              </a:ext>
            </a:extLst>
          </p:cNvPr>
          <p:cNvSpPr>
            <a:spLocks noGrp="1"/>
          </p:cNvSpPr>
          <p:nvPr>
            <p:ph type="ftr" sz="quarter" idx="11"/>
          </p:nvPr>
        </p:nvSpPr>
        <p:spPr/>
        <p:txBody>
          <a:bodyPr/>
          <a:lstStyle>
            <a:lvl1pPr>
              <a:defRPr smtClean="0"/>
            </a:lvl1pPr>
          </a:lstStyle>
          <a:p>
            <a:pPr>
              <a:defRPr/>
            </a:pPr>
            <a:endParaRPr lang="en-US" altLang="de-DE"/>
          </a:p>
        </p:txBody>
      </p:sp>
      <p:sp>
        <p:nvSpPr>
          <p:cNvPr id="9" name="Slide Number Placeholder 8">
            <a:extLst>
              <a:ext uri="{FF2B5EF4-FFF2-40B4-BE49-F238E27FC236}">
                <a16:creationId xmlns:a16="http://schemas.microsoft.com/office/drawing/2014/main" id="{320A2BD1-818C-4743-9411-AD411E8D62F4}"/>
              </a:ext>
            </a:extLst>
          </p:cNvPr>
          <p:cNvSpPr>
            <a:spLocks noGrp="1"/>
          </p:cNvSpPr>
          <p:nvPr>
            <p:ph type="sldNum" sz="quarter" idx="12"/>
          </p:nvPr>
        </p:nvSpPr>
        <p:spPr/>
        <p:txBody>
          <a:bodyPr/>
          <a:lstStyle>
            <a:lvl1pPr>
              <a:defRPr/>
            </a:lvl1pPr>
          </a:lstStyle>
          <a:p>
            <a:fld id="{12D261C7-979E-4C86-95C4-B3DD245484ED}" type="slidenum">
              <a:rPr lang="en-US" altLang="de-DE"/>
              <a:pPr/>
              <a:t>‹#›</a:t>
            </a:fld>
            <a:endParaRPr lang="en-US" altLang="de-DE"/>
          </a:p>
        </p:txBody>
      </p:sp>
    </p:spTree>
    <p:extLst>
      <p:ext uri="{BB962C8B-B14F-4D97-AF65-F5344CB8AC3E}">
        <p14:creationId xmlns:p14="http://schemas.microsoft.com/office/powerpoint/2010/main" val="192835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B8B22296-7B11-4681-8645-02FF5C790A57}"/>
              </a:ext>
            </a:extLst>
          </p:cNvPr>
          <p:cNvSpPr>
            <a:spLocks noGrp="1"/>
          </p:cNvSpPr>
          <p:nvPr>
            <p:ph type="dt" sz="half" idx="10"/>
          </p:nvPr>
        </p:nvSpPr>
        <p:spPr/>
        <p:txBody>
          <a:bodyPr/>
          <a:lstStyle>
            <a:lvl1pPr>
              <a:defRPr smtClean="0"/>
            </a:lvl1pPr>
          </a:lstStyle>
          <a:p>
            <a:pPr>
              <a:defRPr/>
            </a:pPr>
            <a:endParaRPr lang="en-US" altLang="de-DE"/>
          </a:p>
        </p:txBody>
      </p:sp>
      <p:sp>
        <p:nvSpPr>
          <p:cNvPr id="4" name="Footer Placeholder 3">
            <a:extLst>
              <a:ext uri="{FF2B5EF4-FFF2-40B4-BE49-F238E27FC236}">
                <a16:creationId xmlns:a16="http://schemas.microsoft.com/office/drawing/2014/main" id="{9BECE07D-413B-4D3F-B438-FDD6718CCF55}"/>
              </a:ext>
            </a:extLst>
          </p:cNvPr>
          <p:cNvSpPr>
            <a:spLocks noGrp="1"/>
          </p:cNvSpPr>
          <p:nvPr>
            <p:ph type="ftr" sz="quarter" idx="11"/>
          </p:nvPr>
        </p:nvSpPr>
        <p:spPr/>
        <p:txBody>
          <a:bodyPr/>
          <a:lstStyle>
            <a:lvl1pPr>
              <a:defRPr smtClean="0"/>
            </a:lvl1pPr>
          </a:lstStyle>
          <a:p>
            <a:pPr>
              <a:defRPr/>
            </a:pPr>
            <a:endParaRPr lang="en-US" altLang="de-DE"/>
          </a:p>
        </p:txBody>
      </p:sp>
      <p:sp>
        <p:nvSpPr>
          <p:cNvPr id="5" name="Slide Number Placeholder 4">
            <a:extLst>
              <a:ext uri="{FF2B5EF4-FFF2-40B4-BE49-F238E27FC236}">
                <a16:creationId xmlns:a16="http://schemas.microsoft.com/office/drawing/2014/main" id="{DBE380EB-762E-4C1D-B1D7-D9661AED3773}"/>
              </a:ext>
            </a:extLst>
          </p:cNvPr>
          <p:cNvSpPr>
            <a:spLocks noGrp="1"/>
          </p:cNvSpPr>
          <p:nvPr>
            <p:ph type="sldNum" sz="quarter" idx="12"/>
          </p:nvPr>
        </p:nvSpPr>
        <p:spPr/>
        <p:txBody>
          <a:bodyPr/>
          <a:lstStyle>
            <a:lvl1pPr>
              <a:defRPr/>
            </a:lvl1pPr>
          </a:lstStyle>
          <a:p>
            <a:fld id="{A2E824C6-3C95-4C44-AEF2-7B15837D16E3}" type="slidenum">
              <a:rPr lang="en-US" altLang="de-DE"/>
              <a:pPr/>
              <a:t>‹#›</a:t>
            </a:fld>
            <a:endParaRPr lang="en-US" altLang="de-DE"/>
          </a:p>
        </p:txBody>
      </p:sp>
    </p:spTree>
    <p:extLst>
      <p:ext uri="{BB962C8B-B14F-4D97-AF65-F5344CB8AC3E}">
        <p14:creationId xmlns:p14="http://schemas.microsoft.com/office/powerpoint/2010/main" val="145934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455FC-6C73-4E2E-A6CE-D5694D4FC029}"/>
              </a:ext>
            </a:extLst>
          </p:cNvPr>
          <p:cNvSpPr>
            <a:spLocks noGrp="1"/>
          </p:cNvSpPr>
          <p:nvPr>
            <p:ph type="dt" sz="half" idx="10"/>
          </p:nvPr>
        </p:nvSpPr>
        <p:spPr/>
        <p:txBody>
          <a:bodyPr/>
          <a:lstStyle>
            <a:lvl1pPr>
              <a:defRPr smtClean="0"/>
            </a:lvl1pPr>
          </a:lstStyle>
          <a:p>
            <a:pPr>
              <a:defRPr/>
            </a:pPr>
            <a:endParaRPr lang="en-US" altLang="de-DE"/>
          </a:p>
        </p:txBody>
      </p:sp>
      <p:sp>
        <p:nvSpPr>
          <p:cNvPr id="3" name="Footer Placeholder 2">
            <a:extLst>
              <a:ext uri="{FF2B5EF4-FFF2-40B4-BE49-F238E27FC236}">
                <a16:creationId xmlns:a16="http://schemas.microsoft.com/office/drawing/2014/main" id="{3F510799-5917-4069-BB06-F01374A8CB41}"/>
              </a:ext>
            </a:extLst>
          </p:cNvPr>
          <p:cNvSpPr>
            <a:spLocks noGrp="1"/>
          </p:cNvSpPr>
          <p:nvPr>
            <p:ph type="ftr" sz="quarter" idx="11"/>
          </p:nvPr>
        </p:nvSpPr>
        <p:spPr/>
        <p:txBody>
          <a:bodyPr/>
          <a:lstStyle>
            <a:lvl1pPr>
              <a:defRPr smtClean="0"/>
            </a:lvl1pPr>
          </a:lstStyle>
          <a:p>
            <a:pPr>
              <a:defRPr/>
            </a:pPr>
            <a:endParaRPr lang="en-US" altLang="de-DE"/>
          </a:p>
        </p:txBody>
      </p:sp>
      <p:sp>
        <p:nvSpPr>
          <p:cNvPr id="4" name="Slide Number Placeholder 3">
            <a:extLst>
              <a:ext uri="{FF2B5EF4-FFF2-40B4-BE49-F238E27FC236}">
                <a16:creationId xmlns:a16="http://schemas.microsoft.com/office/drawing/2014/main" id="{E2603614-2234-4BC2-8B36-CBD1A4D9F629}"/>
              </a:ext>
            </a:extLst>
          </p:cNvPr>
          <p:cNvSpPr>
            <a:spLocks noGrp="1"/>
          </p:cNvSpPr>
          <p:nvPr>
            <p:ph type="sldNum" sz="quarter" idx="12"/>
          </p:nvPr>
        </p:nvSpPr>
        <p:spPr/>
        <p:txBody>
          <a:bodyPr/>
          <a:lstStyle>
            <a:lvl1pPr>
              <a:defRPr/>
            </a:lvl1pPr>
          </a:lstStyle>
          <a:p>
            <a:fld id="{A823EB67-E610-4D35-8461-15A2B2141C95}" type="slidenum">
              <a:rPr lang="en-US" altLang="de-DE"/>
              <a:pPr/>
              <a:t>‹#›</a:t>
            </a:fld>
            <a:endParaRPr lang="en-US" altLang="de-DE"/>
          </a:p>
        </p:txBody>
      </p:sp>
    </p:spTree>
    <p:extLst>
      <p:ext uri="{BB962C8B-B14F-4D97-AF65-F5344CB8AC3E}">
        <p14:creationId xmlns:p14="http://schemas.microsoft.com/office/powerpoint/2010/main" val="69328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35BB0-E1FA-4D38-98BF-BB152AAB1CE1}"/>
              </a:ext>
            </a:extLst>
          </p:cNvPr>
          <p:cNvSpPr>
            <a:spLocks noGrp="1"/>
          </p:cNvSpPr>
          <p:nvPr>
            <p:ph type="dt" sz="half" idx="10"/>
          </p:nvPr>
        </p:nvSpPr>
        <p:spPr/>
        <p:txBody>
          <a:bodyPr/>
          <a:lstStyle>
            <a:lvl1pPr>
              <a:defRPr smtClean="0"/>
            </a:lvl1pPr>
          </a:lstStyle>
          <a:p>
            <a:pPr>
              <a:defRPr/>
            </a:pPr>
            <a:endParaRPr lang="en-US" altLang="de-DE"/>
          </a:p>
        </p:txBody>
      </p:sp>
      <p:sp>
        <p:nvSpPr>
          <p:cNvPr id="6" name="Footer Placeholder 5">
            <a:extLst>
              <a:ext uri="{FF2B5EF4-FFF2-40B4-BE49-F238E27FC236}">
                <a16:creationId xmlns:a16="http://schemas.microsoft.com/office/drawing/2014/main" id="{6C6ADE5D-D8DB-44CE-81F9-3A1246CF2CE6}"/>
              </a:ext>
            </a:extLst>
          </p:cNvPr>
          <p:cNvSpPr>
            <a:spLocks noGrp="1"/>
          </p:cNvSpPr>
          <p:nvPr>
            <p:ph type="ftr" sz="quarter" idx="11"/>
          </p:nvPr>
        </p:nvSpPr>
        <p:spPr/>
        <p:txBody>
          <a:bodyPr/>
          <a:lstStyle>
            <a:lvl1pPr>
              <a:defRPr smtClean="0"/>
            </a:lvl1pPr>
          </a:lstStyle>
          <a:p>
            <a:pPr>
              <a:defRPr/>
            </a:pPr>
            <a:endParaRPr lang="en-US" altLang="de-DE"/>
          </a:p>
        </p:txBody>
      </p:sp>
      <p:sp>
        <p:nvSpPr>
          <p:cNvPr id="7" name="Slide Number Placeholder 6">
            <a:extLst>
              <a:ext uri="{FF2B5EF4-FFF2-40B4-BE49-F238E27FC236}">
                <a16:creationId xmlns:a16="http://schemas.microsoft.com/office/drawing/2014/main" id="{57DC6CF6-BC2E-4D0D-9156-2CAE4E59583E}"/>
              </a:ext>
            </a:extLst>
          </p:cNvPr>
          <p:cNvSpPr>
            <a:spLocks noGrp="1"/>
          </p:cNvSpPr>
          <p:nvPr>
            <p:ph type="sldNum" sz="quarter" idx="12"/>
          </p:nvPr>
        </p:nvSpPr>
        <p:spPr/>
        <p:txBody>
          <a:bodyPr/>
          <a:lstStyle>
            <a:lvl1pPr>
              <a:defRPr/>
            </a:lvl1pPr>
          </a:lstStyle>
          <a:p>
            <a:fld id="{3E051541-D1EB-43CF-9DD7-971E6A92C77C}" type="slidenum">
              <a:rPr lang="en-US" altLang="de-DE"/>
              <a:pPr/>
              <a:t>‹#›</a:t>
            </a:fld>
            <a:endParaRPr lang="en-US" altLang="de-DE"/>
          </a:p>
        </p:txBody>
      </p:sp>
    </p:spTree>
    <p:extLst>
      <p:ext uri="{BB962C8B-B14F-4D97-AF65-F5344CB8AC3E}">
        <p14:creationId xmlns:p14="http://schemas.microsoft.com/office/powerpoint/2010/main" val="410794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A8BEA-D270-405B-964A-C8CDF19E8B58}"/>
              </a:ext>
            </a:extLst>
          </p:cNvPr>
          <p:cNvSpPr>
            <a:spLocks noGrp="1"/>
          </p:cNvSpPr>
          <p:nvPr>
            <p:ph type="dt" sz="half" idx="10"/>
          </p:nvPr>
        </p:nvSpPr>
        <p:spPr/>
        <p:txBody>
          <a:bodyPr/>
          <a:lstStyle>
            <a:lvl1pPr>
              <a:defRPr smtClean="0"/>
            </a:lvl1pPr>
          </a:lstStyle>
          <a:p>
            <a:pPr>
              <a:defRPr/>
            </a:pPr>
            <a:endParaRPr lang="en-US" altLang="de-DE"/>
          </a:p>
        </p:txBody>
      </p:sp>
      <p:sp>
        <p:nvSpPr>
          <p:cNvPr id="6" name="Footer Placeholder 5">
            <a:extLst>
              <a:ext uri="{FF2B5EF4-FFF2-40B4-BE49-F238E27FC236}">
                <a16:creationId xmlns:a16="http://schemas.microsoft.com/office/drawing/2014/main" id="{B4ADCC5B-BB4E-4DB8-B07D-9A60A8BCE4D2}"/>
              </a:ext>
            </a:extLst>
          </p:cNvPr>
          <p:cNvSpPr>
            <a:spLocks noGrp="1"/>
          </p:cNvSpPr>
          <p:nvPr>
            <p:ph type="ftr" sz="quarter" idx="11"/>
          </p:nvPr>
        </p:nvSpPr>
        <p:spPr/>
        <p:txBody>
          <a:bodyPr/>
          <a:lstStyle>
            <a:lvl1pPr>
              <a:defRPr smtClean="0"/>
            </a:lvl1pPr>
          </a:lstStyle>
          <a:p>
            <a:pPr>
              <a:defRPr/>
            </a:pPr>
            <a:endParaRPr lang="en-US" altLang="de-DE"/>
          </a:p>
        </p:txBody>
      </p:sp>
      <p:sp>
        <p:nvSpPr>
          <p:cNvPr id="7" name="Slide Number Placeholder 6">
            <a:extLst>
              <a:ext uri="{FF2B5EF4-FFF2-40B4-BE49-F238E27FC236}">
                <a16:creationId xmlns:a16="http://schemas.microsoft.com/office/drawing/2014/main" id="{AE8CC609-7EF4-48E1-BD49-C2ACE97AD25B}"/>
              </a:ext>
            </a:extLst>
          </p:cNvPr>
          <p:cNvSpPr>
            <a:spLocks noGrp="1"/>
          </p:cNvSpPr>
          <p:nvPr>
            <p:ph type="sldNum" sz="quarter" idx="12"/>
          </p:nvPr>
        </p:nvSpPr>
        <p:spPr/>
        <p:txBody>
          <a:bodyPr/>
          <a:lstStyle>
            <a:lvl1pPr>
              <a:defRPr/>
            </a:lvl1pPr>
          </a:lstStyle>
          <a:p>
            <a:fld id="{51B7D1BF-36F9-4C72-B0C8-F65F67D06482}" type="slidenum">
              <a:rPr lang="en-US" altLang="de-DE"/>
              <a:pPr/>
              <a:t>‹#›</a:t>
            </a:fld>
            <a:endParaRPr lang="en-US" altLang="de-DE"/>
          </a:p>
        </p:txBody>
      </p:sp>
    </p:spTree>
    <p:extLst>
      <p:ext uri="{BB962C8B-B14F-4D97-AF65-F5344CB8AC3E}">
        <p14:creationId xmlns:p14="http://schemas.microsoft.com/office/powerpoint/2010/main" val="263523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7C80"/>
            </a:gs>
            <a:gs pos="42999">
              <a:srgbClr val="F4B2C0"/>
            </a:gs>
            <a:gs pos="74001">
              <a:srgbClr val="E8E8FF"/>
            </a:gs>
            <a:gs pos="100000">
              <a:srgbClr val="E8E8FF"/>
            </a:gs>
          </a:gsLst>
          <a:lin ang="189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975E400-4CA6-46E5-AF2C-6FC9B7125632}"/>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id="{5353932B-3E22-4313-9CDF-496340FB4661}"/>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1033" name="Oval 4">
              <a:extLst>
                <a:ext uri="{FF2B5EF4-FFF2-40B4-BE49-F238E27FC236}">
                  <a16:creationId xmlns:a16="http://schemas.microsoft.com/office/drawing/2014/main" id="{27A45F6E-421E-483F-8750-415F70202A46}"/>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1034" name="Oval 5">
              <a:extLst>
                <a:ext uri="{FF2B5EF4-FFF2-40B4-BE49-F238E27FC236}">
                  <a16:creationId xmlns:a16="http://schemas.microsoft.com/office/drawing/2014/main" id="{08D2FDEF-731C-48E0-A51A-75A8351CD7F4}"/>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1035" name="Oval 6">
              <a:extLst>
                <a:ext uri="{FF2B5EF4-FFF2-40B4-BE49-F238E27FC236}">
                  <a16:creationId xmlns:a16="http://schemas.microsoft.com/office/drawing/2014/main" id="{B8A92C69-5CB6-4266-9454-EB2FABF29340}"/>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sp>
          <p:nvSpPr>
            <p:cNvPr id="1036" name="Oval 7">
              <a:extLst>
                <a:ext uri="{FF2B5EF4-FFF2-40B4-BE49-F238E27FC236}">
                  <a16:creationId xmlns:a16="http://schemas.microsoft.com/office/drawing/2014/main" id="{4B19F41B-9864-4BE8-962E-0BA3AA2055DB}"/>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1A3DDCFB-201C-4071-982B-1293720B0DEB}"/>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34825" name="Rectangle 9">
            <a:extLst>
              <a:ext uri="{FF2B5EF4-FFF2-40B4-BE49-F238E27FC236}">
                <a16:creationId xmlns:a16="http://schemas.microsoft.com/office/drawing/2014/main" id="{A1EBA065-026B-4C89-9401-DBF3A53E3331}"/>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ltLang="de-DE"/>
          </a:p>
        </p:txBody>
      </p:sp>
      <p:sp>
        <p:nvSpPr>
          <p:cNvPr id="34826" name="Rectangle 10">
            <a:extLst>
              <a:ext uri="{FF2B5EF4-FFF2-40B4-BE49-F238E27FC236}">
                <a16:creationId xmlns:a16="http://schemas.microsoft.com/office/drawing/2014/main" id="{489A2623-B64F-4E36-BC1F-07DCA026E18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ltLang="de-DE"/>
          </a:p>
        </p:txBody>
      </p:sp>
      <p:sp>
        <p:nvSpPr>
          <p:cNvPr id="34827" name="Rectangle 11">
            <a:extLst>
              <a:ext uri="{FF2B5EF4-FFF2-40B4-BE49-F238E27FC236}">
                <a16:creationId xmlns:a16="http://schemas.microsoft.com/office/drawing/2014/main" id="{2487BB92-412B-4407-B970-19D7FB5EDA3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6A2BE81-AFC4-42E1-88D7-C860029CCDDA}" type="slidenum">
              <a:rPr lang="en-US" altLang="de-DE"/>
              <a:pPr/>
              <a:t>‹#›</a:t>
            </a:fld>
            <a:endParaRPr lang="en-US" altLang="de-DE"/>
          </a:p>
        </p:txBody>
      </p:sp>
      <p:sp>
        <p:nvSpPr>
          <p:cNvPr id="1031" name="Rectangle 12">
            <a:extLst>
              <a:ext uri="{FF2B5EF4-FFF2-40B4-BE49-F238E27FC236}">
                <a16:creationId xmlns:a16="http://schemas.microsoft.com/office/drawing/2014/main" id="{62B6F4B3-A719-40FD-BFD6-2FBC1C1E026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EE73C07-87F5-4B7D-8F86-738F3141FF1A}"/>
              </a:ext>
            </a:extLst>
          </p:cNvPr>
          <p:cNvSpPr>
            <a:spLocks noGrp="1" noChangeArrowheads="1"/>
          </p:cNvSpPr>
          <p:nvPr>
            <p:ph type="ctrTitle"/>
          </p:nvPr>
        </p:nvSpPr>
        <p:spPr/>
        <p:txBody>
          <a:bodyPr/>
          <a:lstStyle/>
          <a:p>
            <a:pPr algn="ctr" eaLnBrk="1" hangingPunct="1"/>
            <a:r>
              <a:rPr lang="en-US" altLang="de-DE" sz="4800">
                <a:solidFill>
                  <a:schemeClr val="folHlink"/>
                </a:solidFill>
              </a:rPr>
              <a:t>Introduction to Propaganda </a:t>
            </a:r>
            <a:br>
              <a:rPr lang="en-US" altLang="de-DE" sz="4800">
                <a:solidFill>
                  <a:schemeClr val="folHlink"/>
                </a:solidFill>
              </a:rPr>
            </a:br>
            <a:r>
              <a:rPr lang="en-US" altLang="de-DE" sz="4800">
                <a:solidFill>
                  <a:schemeClr val="folHlink"/>
                </a:solidFill>
              </a:rPr>
              <a:t>&amp;</a:t>
            </a:r>
            <a:br>
              <a:rPr lang="en-US" altLang="de-DE" sz="4800">
                <a:solidFill>
                  <a:schemeClr val="folHlink"/>
                </a:solidFill>
              </a:rPr>
            </a:br>
            <a:r>
              <a:rPr lang="en-US" altLang="de-DE" sz="4800">
                <a:solidFill>
                  <a:schemeClr val="folHlink"/>
                </a:solidFill>
              </a:rPr>
              <a:t>Soviet</a:t>
            </a:r>
            <a:r>
              <a:rPr lang="en-US" altLang="de-DE" sz="4800">
                <a:solidFill>
                  <a:schemeClr val="accent2"/>
                </a:solidFill>
              </a:rPr>
              <a:t> </a:t>
            </a:r>
            <a:r>
              <a:rPr lang="en-US" altLang="de-DE" sz="4800">
                <a:solidFill>
                  <a:schemeClr val="folHlink"/>
                </a:solidFill>
              </a:rPr>
              <a:t>Propaganda</a:t>
            </a:r>
            <a:r>
              <a:rPr lang="en-US" altLang="de-DE" sz="4800">
                <a:solidFill>
                  <a:schemeClr val="accent2"/>
                </a:solidFill>
              </a:rPr>
              <a:t> </a:t>
            </a:r>
            <a:r>
              <a:rPr lang="en-US" altLang="de-DE" sz="4800">
                <a:solidFill>
                  <a:schemeClr val="folHlink"/>
                </a:solidFill>
              </a:rPr>
              <a:t>Posters</a:t>
            </a:r>
          </a:p>
        </p:txBody>
      </p:sp>
      <p:sp>
        <p:nvSpPr>
          <p:cNvPr id="16387" name="Rectangle 3">
            <a:extLst>
              <a:ext uri="{FF2B5EF4-FFF2-40B4-BE49-F238E27FC236}">
                <a16:creationId xmlns:a16="http://schemas.microsoft.com/office/drawing/2014/main" id="{30B1D09C-F43D-445D-8CA4-EA3EF04D5A02}"/>
              </a:ext>
            </a:extLst>
          </p:cNvPr>
          <p:cNvSpPr>
            <a:spLocks noGrp="1" noChangeArrowheads="1"/>
          </p:cNvSpPr>
          <p:nvPr>
            <p:ph type="subTitle" idx="1"/>
          </p:nvPr>
        </p:nvSpPr>
        <p:spPr/>
        <p:txBody>
          <a:bodyPr/>
          <a:lstStyle/>
          <a:p>
            <a:pPr algn="ctr" eaLnBrk="1" hangingPunct="1"/>
            <a:endParaRPr lang="en-US" altLang="de-DE"/>
          </a:p>
          <a:p>
            <a:pPr algn="ctr" eaLnBrk="1" hangingPunct="1"/>
            <a:endParaRPr lang="en-US" altLang="de-DE"/>
          </a:p>
          <a:p>
            <a:pPr algn="ctr" eaLnBrk="1" hangingPunct="1"/>
            <a:r>
              <a:rPr lang="en-US" altLang="de-DE">
                <a:solidFill>
                  <a:srgbClr val="00CC00"/>
                </a:solidFill>
              </a:rPr>
              <a:t>Mr. Daniel Lazar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FB493C9-6A41-4AAC-91A5-2A42660975CF}"/>
              </a:ext>
            </a:extLst>
          </p:cNvPr>
          <p:cNvSpPr>
            <a:spLocks noGrp="1" noChangeArrowheads="1"/>
          </p:cNvSpPr>
          <p:nvPr>
            <p:ph type="title"/>
          </p:nvPr>
        </p:nvSpPr>
        <p:spPr/>
        <p:txBody>
          <a:bodyPr/>
          <a:lstStyle/>
          <a:p>
            <a:pPr eaLnBrk="1" hangingPunct="1"/>
            <a:r>
              <a:rPr lang="en-US" altLang="de-DE"/>
              <a:t>Types of Propaganda</a:t>
            </a:r>
          </a:p>
        </p:txBody>
      </p:sp>
      <p:sp>
        <p:nvSpPr>
          <p:cNvPr id="25603" name="Rectangle 3">
            <a:extLst>
              <a:ext uri="{FF2B5EF4-FFF2-40B4-BE49-F238E27FC236}">
                <a16:creationId xmlns:a16="http://schemas.microsoft.com/office/drawing/2014/main" id="{27D284F5-D155-4824-B104-301C473816DC}"/>
              </a:ext>
            </a:extLst>
          </p:cNvPr>
          <p:cNvSpPr>
            <a:spLocks noGrp="1" noChangeArrowheads="1"/>
          </p:cNvSpPr>
          <p:nvPr>
            <p:ph type="body" idx="1"/>
          </p:nvPr>
        </p:nvSpPr>
        <p:spPr/>
        <p:txBody>
          <a:bodyPr/>
          <a:lstStyle/>
          <a:p>
            <a:pPr marL="609600" indent="-609600" eaLnBrk="1" hangingPunct="1">
              <a:lnSpc>
                <a:spcPct val="80000"/>
              </a:lnSpc>
            </a:pPr>
            <a:r>
              <a:rPr lang="en-US" altLang="de-DE" sz="2400" b="1"/>
              <a:t>Faulty Logic</a:t>
            </a:r>
            <a:r>
              <a:rPr lang="en-US" altLang="de-DE" sz="2400"/>
              <a:t>, where a is said to = x, and b is said to = x, then, therefore, a = b. (Lazar likes sushi, fascists like sushi, thus Lazar is a fascist)</a:t>
            </a:r>
            <a:endParaRPr lang="en-US" altLang="de-DE" sz="2400" b="1"/>
          </a:p>
          <a:p>
            <a:pPr marL="609600" indent="-609600" eaLnBrk="1" hangingPunct="1">
              <a:lnSpc>
                <a:spcPct val="80000"/>
              </a:lnSpc>
            </a:pPr>
            <a:r>
              <a:rPr lang="en-US" altLang="de-DE" sz="2400" b="1"/>
              <a:t>Intentional vagueness</a:t>
            </a:r>
            <a:r>
              <a:rPr lang="en-US" altLang="de-DE" sz="2400"/>
              <a:t>: deliberately vague generalities so that the audience may supply its own interpretations. (e.g. “Fight for Freedom”)</a:t>
            </a:r>
            <a:endParaRPr lang="en-US" altLang="de-DE" sz="2400" b="1"/>
          </a:p>
          <a:p>
            <a:pPr marL="609600" indent="-609600" eaLnBrk="1" hangingPunct="1">
              <a:lnSpc>
                <a:spcPct val="80000"/>
              </a:lnSpc>
            </a:pPr>
            <a:r>
              <a:rPr lang="en-US" altLang="de-DE" sz="2400" b="1"/>
              <a:t>Quotes out of Context</a:t>
            </a:r>
            <a:r>
              <a:rPr lang="en-US" altLang="de-DE" sz="2400"/>
              <a:t>: Selective editing of quotes which can change meanings. </a:t>
            </a:r>
            <a:endParaRPr lang="en-US" altLang="de-DE" sz="2400" b="1"/>
          </a:p>
          <a:p>
            <a:pPr marL="609600" indent="-609600" eaLnBrk="1" hangingPunct="1">
              <a:lnSpc>
                <a:spcPct val="80000"/>
              </a:lnSpc>
            </a:pPr>
            <a:r>
              <a:rPr lang="en-US" altLang="de-DE" sz="2400" b="1"/>
              <a:t>Red herring</a:t>
            </a:r>
            <a:r>
              <a:rPr lang="en-US" altLang="de-DE" sz="2400"/>
              <a:t>: Presenting data or issues that, while compelling, are irrelevant to the argument at hand, and then claiming that it validates the argument.</a:t>
            </a:r>
            <a:endParaRPr lang="en-US" altLang="de-DE"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8D992B0-EB6B-453F-9A46-D633B84B0EA7}"/>
              </a:ext>
            </a:extLst>
          </p:cNvPr>
          <p:cNvSpPr>
            <a:spLocks noGrp="1" noChangeArrowheads="1"/>
          </p:cNvSpPr>
          <p:nvPr>
            <p:ph type="title"/>
          </p:nvPr>
        </p:nvSpPr>
        <p:spPr/>
        <p:txBody>
          <a:bodyPr/>
          <a:lstStyle/>
          <a:p>
            <a:pPr eaLnBrk="1" hangingPunct="1"/>
            <a:r>
              <a:rPr lang="en-US" altLang="de-DE"/>
              <a:t>Types of Propaganda </a:t>
            </a:r>
          </a:p>
        </p:txBody>
      </p:sp>
      <p:sp>
        <p:nvSpPr>
          <p:cNvPr id="26627" name="Rectangle 3">
            <a:extLst>
              <a:ext uri="{FF2B5EF4-FFF2-40B4-BE49-F238E27FC236}">
                <a16:creationId xmlns:a16="http://schemas.microsoft.com/office/drawing/2014/main" id="{3E234D60-8CCB-4701-B9B2-D2436AEDD97D}"/>
              </a:ext>
            </a:extLst>
          </p:cNvPr>
          <p:cNvSpPr>
            <a:spLocks noGrp="1" noChangeArrowheads="1"/>
          </p:cNvSpPr>
          <p:nvPr>
            <p:ph type="body" idx="1"/>
          </p:nvPr>
        </p:nvSpPr>
        <p:spPr/>
        <p:txBody>
          <a:bodyPr/>
          <a:lstStyle/>
          <a:p>
            <a:pPr marL="609600" indent="-609600" eaLnBrk="1" hangingPunct="1">
              <a:lnSpc>
                <a:spcPct val="80000"/>
              </a:lnSpc>
            </a:pPr>
            <a:r>
              <a:rPr lang="en-US" altLang="de-DE" sz="2800" b="1"/>
              <a:t>Scapegoating</a:t>
            </a:r>
            <a:r>
              <a:rPr lang="en-US" altLang="de-DE" sz="2800"/>
              <a:t>: Assigning blame to an individual or group</a:t>
            </a:r>
          </a:p>
          <a:p>
            <a:pPr marL="609600" indent="-609600" eaLnBrk="1" hangingPunct="1">
              <a:lnSpc>
                <a:spcPct val="80000"/>
              </a:lnSpc>
            </a:pPr>
            <a:r>
              <a:rPr lang="en-US" altLang="de-DE" sz="2800" b="1"/>
              <a:t>Slogans</a:t>
            </a:r>
            <a:r>
              <a:rPr lang="en-US" altLang="de-DE" sz="2800"/>
              <a:t>: A slogan is a brief, striking phrase that may include labeling and stereotyping. </a:t>
            </a:r>
          </a:p>
          <a:p>
            <a:pPr marL="609600" indent="-609600" eaLnBrk="1" hangingPunct="1">
              <a:lnSpc>
                <a:spcPct val="80000"/>
              </a:lnSpc>
            </a:pPr>
            <a:r>
              <a:rPr lang="en-US" altLang="de-DE" sz="2800" b="1"/>
              <a:t>Virtue words</a:t>
            </a:r>
            <a:r>
              <a:rPr lang="en-US" altLang="de-DE" sz="2800"/>
              <a:t>: These are words in the value system of the target audience which tend to produce a positive image when attached to a person or issue. Peace, happiness, security, wise leadership, freedom,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568F0652-E5D2-46E5-81E0-C6F150D1F7F4}"/>
              </a:ext>
            </a:extLst>
          </p:cNvPr>
          <p:cNvSpPr>
            <a:spLocks noGrp="1" noChangeArrowheads="1"/>
          </p:cNvSpPr>
          <p:nvPr>
            <p:ph type="title"/>
          </p:nvPr>
        </p:nvSpPr>
        <p:spPr>
          <a:xfrm>
            <a:off x="304800" y="5899150"/>
            <a:ext cx="8229600" cy="1143000"/>
          </a:xfrm>
        </p:spPr>
        <p:txBody>
          <a:bodyPr/>
          <a:lstStyle/>
          <a:p>
            <a:pPr algn="ctr" eaLnBrk="1" hangingPunct="1"/>
            <a:r>
              <a:rPr lang="en-US" altLang="de-DE" sz="1800" i="1"/>
              <a:t>With shock labor we will ensure prompt </a:t>
            </a:r>
            <a:br>
              <a:rPr lang="en-US" altLang="de-DE" sz="1800" i="1"/>
            </a:br>
            <a:r>
              <a:rPr lang="en-US" altLang="de-DE" sz="1800" i="1"/>
              <a:t>delivery of the giants of the Five Year Plan</a:t>
            </a:r>
          </a:p>
        </p:txBody>
      </p:sp>
      <p:pic>
        <p:nvPicPr>
          <p:cNvPr id="27651" name="Picture 5">
            <a:extLst>
              <a:ext uri="{FF2B5EF4-FFF2-40B4-BE49-F238E27FC236}">
                <a16:creationId xmlns:a16="http://schemas.microsoft.com/office/drawing/2014/main" id="{28705C48-C9FD-4BA6-B341-2F5E2FFD057F}"/>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52600" y="257175"/>
            <a:ext cx="5029200" cy="5641975"/>
          </a:xfrm>
        </p:spPr>
      </p:pic>
      <p:sp>
        <p:nvSpPr>
          <p:cNvPr id="27652" name="Rectangle 6">
            <a:extLst>
              <a:ext uri="{FF2B5EF4-FFF2-40B4-BE49-F238E27FC236}">
                <a16:creationId xmlns:a16="http://schemas.microsoft.com/office/drawing/2014/main" id="{52BF0490-2CDC-4A05-9A66-4E0352E9282A}"/>
              </a:ext>
            </a:extLst>
          </p:cNvPr>
          <p:cNvSpPr>
            <a:spLocks noGrp="1" noChangeArrowheads="1"/>
          </p:cNvSpPr>
          <p:nvPr>
            <p:ph type="body" sz="half" idx="2"/>
          </p:nvPr>
        </p:nvSpPr>
        <p:spPr/>
        <p:txBody>
          <a:bodyPr/>
          <a:lstStyle/>
          <a:p>
            <a:pPr eaLnBrk="1" hangingPunct="1">
              <a:buFont typeface="Wingdings" panose="05000000000000000000" pitchFamily="2" charset="2"/>
              <a:buNone/>
            </a:pPr>
            <a:r>
              <a:rPr lang="en-US" altLang="de-DE" sz="28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022F78-3E78-470F-842D-775EE8BDE5C5}"/>
              </a:ext>
            </a:extLst>
          </p:cNvPr>
          <p:cNvSpPr>
            <a:spLocks noGrp="1" noChangeArrowheads="1"/>
          </p:cNvSpPr>
          <p:nvPr>
            <p:ph type="title"/>
          </p:nvPr>
        </p:nvSpPr>
        <p:spPr/>
        <p:txBody>
          <a:bodyPr/>
          <a:lstStyle/>
          <a:p>
            <a:pPr eaLnBrk="1" hangingPunct="1"/>
            <a:endParaRPr lang="en-US" altLang="de-DE"/>
          </a:p>
        </p:txBody>
      </p:sp>
      <p:pic>
        <p:nvPicPr>
          <p:cNvPr id="28675" name="Picture 4">
            <a:extLst>
              <a:ext uri="{FF2B5EF4-FFF2-40B4-BE49-F238E27FC236}">
                <a16:creationId xmlns:a16="http://schemas.microsoft.com/office/drawing/2014/main" id="{09D232D0-0EEF-439C-9CCC-4AFB9503B9FA}"/>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52400" y="152400"/>
            <a:ext cx="5329238" cy="5978525"/>
          </a:xfrm>
        </p:spPr>
      </p:pic>
      <p:sp>
        <p:nvSpPr>
          <p:cNvPr id="28676" name="Rectangle 5">
            <a:extLst>
              <a:ext uri="{FF2B5EF4-FFF2-40B4-BE49-F238E27FC236}">
                <a16:creationId xmlns:a16="http://schemas.microsoft.com/office/drawing/2014/main" id="{DFE3E052-E5CE-48EC-9F93-C3BA26EDF8BD}"/>
              </a:ext>
            </a:extLst>
          </p:cNvPr>
          <p:cNvSpPr>
            <a:spLocks noGrp="1" noChangeArrowheads="1"/>
          </p:cNvSpPr>
          <p:nvPr>
            <p:ph type="body" sz="half" idx="2"/>
          </p:nvPr>
        </p:nvSpPr>
        <p:spPr>
          <a:xfrm>
            <a:off x="5638800" y="4686300"/>
            <a:ext cx="3429000" cy="4038600"/>
          </a:xfrm>
        </p:spPr>
        <p:txBody>
          <a:bodyPr/>
          <a:lstStyle/>
          <a:p>
            <a:pPr marL="0" indent="0" eaLnBrk="1" hangingPunct="1">
              <a:lnSpc>
                <a:spcPct val="80000"/>
              </a:lnSpc>
              <a:buFont typeface="Wingdings" panose="05000000000000000000" pitchFamily="2" charset="2"/>
              <a:buNone/>
            </a:pPr>
            <a:r>
              <a:rPr lang="en-US" altLang="de-DE" sz="2400"/>
              <a:t>Directed to members of Komsomol, the communist youth organization. </a:t>
            </a:r>
          </a:p>
        </p:txBody>
      </p:sp>
      <p:sp>
        <p:nvSpPr>
          <p:cNvPr id="28677" name="TextBox 1">
            <a:extLst>
              <a:ext uri="{FF2B5EF4-FFF2-40B4-BE49-F238E27FC236}">
                <a16:creationId xmlns:a16="http://schemas.microsoft.com/office/drawing/2014/main" id="{CB88270E-113F-4CBB-BE9E-DE681C38EFC3}"/>
              </a:ext>
            </a:extLst>
          </p:cNvPr>
          <p:cNvSpPr txBox="1">
            <a:spLocks noChangeArrowheads="1"/>
          </p:cNvSpPr>
          <p:nvPr/>
        </p:nvSpPr>
        <p:spPr bwMode="auto">
          <a:xfrm>
            <a:off x="609600" y="6324600"/>
            <a:ext cx="396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de-DE" b="1" i="1"/>
              <a:t>Civilized life - productive work</a:t>
            </a:r>
            <a:r>
              <a:rPr lang="en-US" altLang="de-DE" b="1"/>
              <a:t> </a:t>
            </a:r>
            <a:endParaRPr lang="de-DE" altLang="en-US"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724238E1-F7DB-459B-BDCB-671D2E59BBD6}"/>
              </a:ext>
            </a:extLst>
          </p:cNvPr>
          <p:cNvSpPr>
            <a:spLocks noGrp="1" noChangeArrowheads="1"/>
          </p:cNvSpPr>
          <p:nvPr>
            <p:ph type="title"/>
          </p:nvPr>
        </p:nvSpPr>
        <p:spPr/>
        <p:txBody>
          <a:bodyPr/>
          <a:lstStyle/>
          <a:p>
            <a:pPr eaLnBrk="1" hangingPunct="1"/>
            <a:endParaRPr lang="en-US" altLang="de-DE"/>
          </a:p>
        </p:txBody>
      </p:sp>
      <p:pic>
        <p:nvPicPr>
          <p:cNvPr id="29699" name="Picture 5">
            <a:extLst>
              <a:ext uri="{FF2B5EF4-FFF2-40B4-BE49-F238E27FC236}">
                <a16:creationId xmlns:a16="http://schemas.microsoft.com/office/drawing/2014/main" id="{D31CD2BC-4724-44E9-A642-63C294124060}"/>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52600" y="274638"/>
            <a:ext cx="4724400" cy="5300662"/>
          </a:xfrm>
        </p:spPr>
      </p:pic>
      <p:sp>
        <p:nvSpPr>
          <p:cNvPr id="29700" name="TextBox 1">
            <a:extLst>
              <a:ext uri="{FF2B5EF4-FFF2-40B4-BE49-F238E27FC236}">
                <a16:creationId xmlns:a16="http://schemas.microsoft.com/office/drawing/2014/main" id="{32EBB4CA-EF97-4362-ACCA-0F862F8AF815}"/>
              </a:ext>
            </a:extLst>
          </p:cNvPr>
          <p:cNvSpPr txBox="1">
            <a:spLocks noChangeArrowheads="1"/>
          </p:cNvSpPr>
          <p:nvPr/>
        </p:nvSpPr>
        <p:spPr bwMode="auto">
          <a:xfrm>
            <a:off x="762000" y="57150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de-DE" i="1"/>
              <a:t>	The first Five Year Plan aims to build up heavy industry from virtually nothing. </a:t>
            </a:r>
          </a:p>
          <a:p>
            <a:pPr algn="ctr"/>
            <a:r>
              <a:rPr lang="en-US" altLang="de-DE" i="1"/>
              <a:t>This poster advertises a state loan for the building of large factories.</a:t>
            </a:r>
            <a:r>
              <a:rPr lang="en-US" altLang="de-DE"/>
              <a:t> </a:t>
            </a:r>
          </a:p>
          <a:p>
            <a:pPr algn="ctr"/>
            <a:endParaRPr lang="de-DE"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C98F6DF9-6CD7-47A1-8523-8C6A0E21A4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518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6">
            <a:extLst>
              <a:ext uri="{FF2B5EF4-FFF2-40B4-BE49-F238E27FC236}">
                <a16:creationId xmlns:a16="http://schemas.microsoft.com/office/drawing/2014/main" id="{D245AB89-143B-4ECC-9B63-C760746E1F2A}"/>
              </a:ext>
            </a:extLst>
          </p:cNvPr>
          <p:cNvSpPr txBox="1">
            <a:spLocks noChangeArrowheads="1"/>
          </p:cNvSpPr>
          <p:nvPr/>
        </p:nvSpPr>
        <p:spPr bwMode="auto">
          <a:xfrm>
            <a:off x="1524000" y="5715000"/>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t>“Peace and Friendship”. </a:t>
            </a:r>
          </a:p>
          <a:p>
            <a:pPr algn="ctr"/>
            <a:r>
              <a:rPr lang="en-US" altLang="en-US" sz="2000"/>
              <a:t>Subtitled “Our Experience – Our Friendship” </a:t>
            </a:r>
            <a:endParaRPr lang="de-DE"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6">
            <a:extLst>
              <a:ext uri="{FF2B5EF4-FFF2-40B4-BE49-F238E27FC236}">
                <a16:creationId xmlns:a16="http://schemas.microsoft.com/office/drawing/2014/main" id="{5EC52E52-D7CD-47BB-BDD5-05A6BA2809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457200"/>
            <a:ext cx="76279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7">
            <a:extLst>
              <a:ext uri="{FF2B5EF4-FFF2-40B4-BE49-F238E27FC236}">
                <a16:creationId xmlns:a16="http://schemas.microsoft.com/office/drawing/2014/main" id="{96F583EE-BB96-4E61-B93A-305E6CD1188B}"/>
              </a:ext>
            </a:extLst>
          </p:cNvPr>
          <p:cNvSpPr txBox="1">
            <a:spLocks noChangeArrowheads="1"/>
          </p:cNvSpPr>
          <p:nvPr/>
        </p:nvSpPr>
        <p:spPr bwMode="auto">
          <a:xfrm>
            <a:off x="1143000" y="6019800"/>
            <a:ext cx="678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t>" Poor and middle class, increasing crops, establishing a technological culture"</a:t>
            </a:r>
            <a:endParaRPr lang="de-DE"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8C409314-3738-4C34-81D1-82273E600CA3}"/>
              </a:ext>
            </a:extLst>
          </p:cNvPr>
          <p:cNvSpPr>
            <a:spLocks noGrp="1" noChangeArrowheads="1"/>
          </p:cNvSpPr>
          <p:nvPr>
            <p:ph type="title"/>
          </p:nvPr>
        </p:nvSpPr>
        <p:spPr/>
        <p:txBody>
          <a:bodyPr/>
          <a:lstStyle/>
          <a:p>
            <a:pPr eaLnBrk="1" hangingPunct="1"/>
            <a:endParaRPr lang="en-US" altLang="de-DE"/>
          </a:p>
        </p:txBody>
      </p:sp>
      <p:pic>
        <p:nvPicPr>
          <p:cNvPr id="32771" name="Picture 5">
            <a:extLst>
              <a:ext uri="{FF2B5EF4-FFF2-40B4-BE49-F238E27FC236}">
                <a16:creationId xmlns:a16="http://schemas.microsoft.com/office/drawing/2014/main" id="{572ED414-3077-43F5-96BB-2C157E50A43D}"/>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28600" y="152400"/>
            <a:ext cx="4754563" cy="5334000"/>
          </a:xfrm>
        </p:spPr>
      </p:pic>
      <p:sp>
        <p:nvSpPr>
          <p:cNvPr id="32772" name="Rectangle 6">
            <a:extLst>
              <a:ext uri="{FF2B5EF4-FFF2-40B4-BE49-F238E27FC236}">
                <a16:creationId xmlns:a16="http://schemas.microsoft.com/office/drawing/2014/main" id="{CB9D393C-1C64-4AEB-B948-B4BC7D179559}"/>
              </a:ext>
            </a:extLst>
          </p:cNvPr>
          <p:cNvSpPr>
            <a:spLocks noGrp="1" noChangeArrowheads="1"/>
          </p:cNvSpPr>
          <p:nvPr>
            <p:ph type="body" sz="half" idx="2"/>
          </p:nvPr>
        </p:nvSpPr>
        <p:spPr>
          <a:xfrm>
            <a:off x="5334000" y="2819400"/>
            <a:ext cx="3703638" cy="2895600"/>
          </a:xfrm>
        </p:spPr>
        <p:txBody>
          <a:bodyPr/>
          <a:lstStyle/>
          <a:p>
            <a:pPr marL="0" indent="0" eaLnBrk="1" hangingPunct="1">
              <a:lnSpc>
                <a:spcPct val="90000"/>
              </a:lnSpc>
              <a:buFont typeface="Wingdings" panose="05000000000000000000" pitchFamily="2" charset="2"/>
              <a:buNone/>
            </a:pPr>
            <a:r>
              <a:rPr lang="en-US" altLang="de-DE" sz="2000"/>
              <a:t>Poster directed at women farmers, delegated to the meeting of 'the crack brigade of forewomen of Sots-Stroitelstva' to promote 'the realization of full collectivization and the liquidation of the kulaks as a class'. </a:t>
            </a:r>
          </a:p>
        </p:txBody>
      </p:sp>
      <p:sp>
        <p:nvSpPr>
          <p:cNvPr id="32773" name="TextBox 1">
            <a:extLst>
              <a:ext uri="{FF2B5EF4-FFF2-40B4-BE49-F238E27FC236}">
                <a16:creationId xmlns:a16="http://schemas.microsoft.com/office/drawing/2014/main" id="{C0A6BE2E-C0AE-47F2-909C-11F6C5FEACED}"/>
              </a:ext>
            </a:extLst>
          </p:cNvPr>
          <p:cNvSpPr txBox="1">
            <a:spLocks noChangeArrowheads="1"/>
          </p:cNvSpPr>
          <p:nvPr/>
        </p:nvSpPr>
        <p:spPr bwMode="auto">
          <a:xfrm>
            <a:off x="304800" y="5807075"/>
            <a:ext cx="621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de-DE" i="1"/>
              <a:t>Female delegate, stand to the fore!</a:t>
            </a:r>
            <a:r>
              <a:rPr lang="en-US" altLang="de-DE"/>
              <a:t> </a:t>
            </a:r>
            <a:endParaRPr lang="de-DE"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809CD5-A82B-4A3F-B503-AB02E056BD96}"/>
              </a:ext>
            </a:extLst>
          </p:cNvPr>
          <p:cNvSpPr>
            <a:spLocks noGrp="1" noChangeArrowheads="1"/>
          </p:cNvSpPr>
          <p:nvPr>
            <p:ph type="title"/>
          </p:nvPr>
        </p:nvSpPr>
        <p:spPr/>
        <p:txBody>
          <a:bodyPr/>
          <a:lstStyle/>
          <a:p>
            <a:pPr eaLnBrk="1" hangingPunct="1"/>
            <a:endParaRPr lang="en-US" altLang="de-DE" sz="1700" i="1"/>
          </a:p>
        </p:txBody>
      </p:sp>
      <p:pic>
        <p:nvPicPr>
          <p:cNvPr id="33795" name="Picture 3">
            <a:extLst>
              <a:ext uri="{FF2B5EF4-FFF2-40B4-BE49-F238E27FC236}">
                <a16:creationId xmlns:a16="http://schemas.microsoft.com/office/drawing/2014/main" id="{8C358A11-366B-4BA8-A86C-B93B735102CE}"/>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057400" y="271463"/>
            <a:ext cx="4021138" cy="5497512"/>
          </a:xfrm>
        </p:spPr>
      </p:pic>
      <p:sp>
        <p:nvSpPr>
          <p:cNvPr id="33796" name="Rectangle 5">
            <a:extLst>
              <a:ext uri="{FF2B5EF4-FFF2-40B4-BE49-F238E27FC236}">
                <a16:creationId xmlns:a16="http://schemas.microsoft.com/office/drawing/2014/main" id="{997219EE-56C0-4131-B2A3-119AD8547233}"/>
              </a:ext>
            </a:extLst>
          </p:cNvPr>
          <p:cNvSpPr>
            <a:spLocks noGrp="1" noChangeArrowheads="1"/>
          </p:cNvSpPr>
          <p:nvPr>
            <p:ph type="body" sz="half" idx="2"/>
          </p:nvPr>
        </p:nvSpPr>
        <p:spPr/>
        <p:txBody>
          <a:bodyPr/>
          <a:lstStyle/>
          <a:p>
            <a:pPr eaLnBrk="1" hangingPunct="1"/>
            <a:endParaRPr lang="en-US" altLang="de-DE" sz="1000" i="1"/>
          </a:p>
          <a:p>
            <a:pPr eaLnBrk="1" hangingPunct="1">
              <a:buFont typeface="Wingdings" panose="05000000000000000000" pitchFamily="2" charset="2"/>
              <a:buNone/>
            </a:pPr>
            <a:r>
              <a:rPr lang="en-US" altLang="de-DE" sz="2400" i="1"/>
              <a:t>	</a:t>
            </a:r>
            <a:br>
              <a:rPr lang="en-US" altLang="de-DE" sz="2400" i="1"/>
            </a:br>
            <a:endParaRPr lang="en-US" altLang="de-DE" sz="2400" i="1"/>
          </a:p>
        </p:txBody>
      </p:sp>
      <p:sp>
        <p:nvSpPr>
          <p:cNvPr id="33797" name="TextBox 1">
            <a:extLst>
              <a:ext uri="{FF2B5EF4-FFF2-40B4-BE49-F238E27FC236}">
                <a16:creationId xmlns:a16="http://schemas.microsoft.com/office/drawing/2014/main" id="{8641753B-DA61-447C-9646-91B8624708A5}"/>
              </a:ext>
            </a:extLst>
          </p:cNvPr>
          <p:cNvSpPr txBox="1">
            <a:spLocks noChangeArrowheads="1"/>
          </p:cNvSpPr>
          <p:nvPr/>
        </p:nvSpPr>
        <p:spPr bwMode="auto">
          <a:xfrm>
            <a:off x="1981200" y="6019800"/>
            <a:ext cx="43434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de-DE" i="1"/>
              <a:t>Women, adhere to the cooperation</a:t>
            </a:r>
            <a:br>
              <a:rPr lang="en-US" altLang="de-DE"/>
            </a:br>
            <a:br>
              <a:rPr lang="en-US" altLang="de-DE" sz="1100"/>
            </a:br>
            <a:endParaRPr lang="de-DE"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96807B6F-CF16-4E45-AC18-FB96C601DD44}"/>
              </a:ext>
            </a:extLst>
          </p:cNvPr>
          <p:cNvSpPr>
            <a:spLocks noGrp="1" noChangeArrowheads="1"/>
          </p:cNvSpPr>
          <p:nvPr>
            <p:ph type="title"/>
          </p:nvPr>
        </p:nvSpPr>
        <p:spPr/>
        <p:txBody>
          <a:bodyPr/>
          <a:lstStyle/>
          <a:p>
            <a:pPr eaLnBrk="1" hangingPunct="1"/>
            <a:endParaRPr lang="en-US" altLang="de-DE" i="1"/>
          </a:p>
        </p:txBody>
      </p:sp>
      <p:pic>
        <p:nvPicPr>
          <p:cNvPr id="34819" name="Picture 5">
            <a:extLst>
              <a:ext uri="{FF2B5EF4-FFF2-40B4-BE49-F238E27FC236}">
                <a16:creationId xmlns:a16="http://schemas.microsoft.com/office/drawing/2014/main" id="{C86E71B2-24B6-4D4E-A41E-07ACE7718093}"/>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304800" y="422275"/>
            <a:ext cx="4724400" cy="5300663"/>
          </a:xfrm>
        </p:spPr>
      </p:pic>
      <p:sp>
        <p:nvSpPr>
          <p:cNvPr id="34820" name="Rectangle 6">
            <a:extLst>
              <a:ext uri="{FF2B5EF4-FFF2-40B4-BE49-F238E27FC236}">
                <a16:creationId xmlns:a16="http://schemas.microsoft.com/office/drawing/2014/main" id="{5C23AD04-0337-4D45-B344-41E88FA3985A}"/>
              </a:ext>
            </a:extLst>
          </p:cNvPr>
          <p:cNvSpPr>
            <a:spLocks noGrp="1" noChangeArrowheads="1"/>
          </p:cNvSpPr>
          <p:nvPr>
            <p:ph type="body" sz="half" idx="2"/>
          </p:nvPr>
        </p:nvSpPr>
        <p:spPr>
          <a:xfrm>
            <a:off x="5867400" y="1524000"/>
            <a:ext cx="3048000" cy="1219200"/>
          </a:xfrm>
        </p:spPr>
        <p:txBody>
          <a:bodyPr/>
          <a:lstStyle/>
          <a:p>
            <a:pPr eaLnBrk="1" hangingPunct="1">
              <a:lnSpc>
                <a:spcPct val="90000"/>
              </a:lnSpc>
            </a:pPr>
            <a:endParaRPr lang="en-US" altLang="de-DE" sz="2000"/>
          </a:p>
          <a:p>
            <a:pPr eaLnBrk="1" hangingPunct="1">
              <a:lnSpc>
                <a:spcPct val="90000"/>
              </a:lnSpc>
              <a:buFont typeface="Wingdings" panose="05000000000000000000" pitchFamily="2" charset="2"/>
              <a:buNone/>
            </a:pPr>
            <a:r>
              <a:rPr lang="en-US" altLang="de-DE" sz="2000"/>
              <a:t>	The text in the book reads 'Proletarians of all countries' </a:t>
            </a:r>
          </a:p>
        </p:txBody>
      </p:sp>
      <p:sp>
        <p:nvSpPr>
          <p:cNvPr id="34821" name="TextBox 1">
            <a:extLst>
              <a:ext uri="{FF2B5EF4-FFF2-40B4-BE49-F238E27FC236}">
                <a16:creationId xmlns:a16="http://schemas.microsoft.com/office/drawing/2014/main" id="{C19121FC-EA3C-46BF-B6C0-4057F36B2DF2}"/>
              </a:ext>
            </a:extLst>
          </p:cNvPr>
          <p:cNvSpPr txBox="1">
            <a:spLocks noChangeArrowheads="1"/>
          </p:cNvSpPr>
          <p:nvPr/>
        </p:nvSpPr>
        <p:spPr bwMode="auto">
          <a:xfrm>
            <a:off x="457200" y="5946775"/>
            <a:ext cx="403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de-DE" i="1"/>
              <a:t>Literacy is the path to communism</a:t>
            </a:r>
            <a:endParaRPr lang="de-DE"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27D679E-65F3-41F9-A1E9-0BF57F5DA353}"/>
              </a:ext>
            </a:extLst>
          </p:cNvPr>
          <p:cNvSpPr>
            <a:spLocks noGrp="1" noChangeArrowheads="1"/>
          </p:cNvSpPr>
          <p:nvPr>
            <p:ph type="title"/>
          </p:nvPr>
        </p:nvSpPr>
        <p:spPr/>
        <p:txBody>
          <a:bodyPr/>
          <a:lstStyle/>
          <a:p>
            <a:pPr eaLnBrk="1" hangingPunct="1"/>
            <a:r>
              <a:rPr lang="en-US" altLang="de-DE"/>
              <a:t>Operation Definition of Propaganda</a:t>
            </a:r>
          </a:p>
        </p:txBody>
      </p:sp>
      <p:sp>
        <p:nvSpPr>
          <p:cNvPr id="17411" name="Rectangle 3">
            <a:extLst>
              <a:ext uri="{FF2B5EF4-FFF2-40B4-BE49-F238E27FC236}">
                <a16:creationId xmlns:a16="http://schemas.microsoft.com/office/drawing/2014/main" id="{B196D1A5-19FF-4C9C-8DCA-854703FD4EB7}"/>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de-DE" sz="2800"/>
              <a:t>	"Propaganda is neutrally defined as a systematic form of purposeful persuasion that attempts to influence the emotions, attitudes, opinions, and actions of specified target audiences for ideological, political or commercial purposes through the controlled transmission of one-sided messages (which may or may not be factual) via mass and direct media channels.”</a:t>
            </a:r>
            <a:br>
              <a:rPr lang="en-US" altLang="de-DE" sz="2800"/>
            </a:br>
            <a:endParaRPr lang="en-US" altLang="de-DE" sz="2800"/>
          </a:p>
          <a:p>
            <a:pPr eaLnBrk="1" hangingPunct="1">
              <a:buFont typeface="Wingdings" panose="05000000000000000000" pitchFamily="2" charset="2"/>
              <a:buNone/>
            </a:pPr>
            <a:r>
              <a:rPr lang="en-US" altLang="de-DE" sz="2800"/>
              <a:t>	-Richard Alan Nelson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0046DCB2-0447-46AC-9110-546679DF2957}"/>
              </a:ext>
            </a:extLst>
          </p:cNvPr>
          <p:cNvSpPr>
            <a:spLocks noGrp="1" noChangeArrowheads="1"/>
          </p:cNvSpPr>
          <p:nvPr>
            <p:ph type="title"/>
          </p:nvPr>
        </p:nvSpPr>
        <p:spPr/>
        <p:txBody>
          <a:bodyPr/>
          <a:lstStyle/>
          <a:p>
            <a:pPr eaLnBrk="1" hangingPunct="1"/>
            <a:endParaRPr lang="en-US" altLang="de-DE" sz="3400"/>
          </a:p>
        </p:txBody>
      </p:sp>
      <p:pic>
        <p:nvPicPr>
          <p:cNvPr id="35843" name="Picture 5">
            <a:extLst>
              <a:ext uri="{FF2B5EF4-FFF2-40B4-BE49-F238E27FC236}">
                <a16:creationId xmlns:a16="http://schemas.microsoft.com/office/drawing/2014/main" id="{14145DA5-133F-4916-A437-A3614794D8B1}"/>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28600" y="325438"/>
            <a:ext cx="4735513" cy="5313362"/>
          </a:xfrm>
        </p:spPr>
      </p:pic>
      <p:sp>
        <p:nvSpPr>
          <p:cNvPr id="35844" name="Rectangle 6">
            <a:extLst>
              <a:ext uri="{FF2B5EF4-FFF2-40B4-BE49-F238E27FC236}">
                <a16:creationId xmlns:a16="http://schemas.microsoft.com/office/drawing/2014/main" id="{8E3BFEB9-AD7C-4660-B4E4-AC2BFFFCD6FE}"/>
              </a:ext>
            </a:extLst>
          </p:cNvPr>
          <p:cNvSpPr>
            <a:spLocks noGrp="1" noChangeArrowheads="1"/>
          </p:cNvSpPr>
          <p:nvPr>
            <p:ph type="body" sz="half" idx="2"/>
          </p:nvPr>
        </p:nvSpPr>
        <p:spPr>
          <a:xfrm>
            <a:off x="4964113" y="4456113"/>
            <a:ext cx="4038600" cy="1981200"/>
          </a:xfrm>
        </p:spPr>
        <p:txBody>
          <a:bodyPr/>
          <a:lstStyle/>
          <a:p>
            <a:pPr eaLnBrk="1" hangingPunct="1">
              <a:lnSpc>
                <a:spcPct val="90000"/>
              </a:lnSpc>
            </a:pPr>
            <a:r>
              <a:rPr lang="en-US" altLang="de-DE" sz="2000"/>
              <a:t>One of Klutsis' most famous photomontages. With the heavily emphasized diagonal, the dynamic composition and the strong contrasts, this poster is one of the classics of Constructivism. </a:t>
            </a:r>
          </a:p>
        </p:txBody>
      </p:sp>
      <p:sp>
        <p:nvSpPr>
          <p:cNvPr id="35845" name="TextBox 1">
            <a:extLst>
              <a:ext uri="{FF2B5EF4-FFF2-40B4-BE49-F238E27FC236}">
                <a16:creationId xmlns:a16="http://schemas.microsoft.com/office/drawing/2014/main" id="{7D8890CE-1F65-47DD-8C70-B61D4F8D19B8}"/>
              </a:ext>
            </a:extLst>
          </p:cNvPr>
          <p:cNvSpPr txBox="1">
            <a:spLocks noChangeArrowheads="1"/>
          </p:cNvSpPr>
          <p:nvPr/>
        </p:nvSpPr>
        <p:spPr bwMode="auto">
          <a:xfrm>
            <a:off x="228600" y="57912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de-DE" i="1"/>
              <a:t>The USSR is the crack brigade of the world proletariat</a:t>
            </a:r>
            <a:r>
              <a:rPr lang="en-US" altLang="de-DE"/>
              <a:t> </a:t>
            </a:r>
            <a:endParaRPr lang="de-DE"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5">
            <a:extLst>
              <a:ext uri="{FF2B5EF4-FFF2-40B4-BE49-F238E27FC236}">
                <a16:creationId xmlns:a16="http://schemas.microsoft.com/office/drawing/2014/main" id="{4131C469-B7DF-44E4-8F84-9354BF9BBF40}"/>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49425" y="152400"/>
            <a:ext cx="4879975" cy="5894388"/>
          </a:xfrm>
        </p:spPr>
      </p:pic>
      <p:sp>
        <p:nvSpPr>
          <p:cNvPr id="36867" name="TextBox 1">
            <a:extLst>
              <a:ext uri="{FF2B5EF4-FFF2-40B4-BE49-F238E27FC236}">
                <a16:creationId xmlns:a16="http://schemas.microsoft.com/office/drawing/2014/main" id="{15C70BE1-53EE-4B42-9AF6-6F2F81114A64}"/>
              </a:ext>
            </a:extLst>
          </p:cNvPr>
          <p:cNvSpPr txBox="1">
            <a:spLocks noChangeArrowheads="1"/>
          </p:cNvSpPr>
          <p:nvPr/>
        </p:nvSpPr>
        <p:spPr bwMode="auto">
          <a:xfrm>
            <a:off x="2133600" y="60960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de-DE" i="1"/>
              <a:t>Long Live The Man of Steel!</a:t>
            </a:r>
            <a:r>
              <a:rPr lang="en-US" altLang="de-DE"/>
              <a:t> </a:t>
            </a:r>
            <a:endParaRPr lang="de-DE"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CEC12027-1562-4F3D-9714-4F8008D5E53B}"/>
              </a:ext>
            </a:extLst>
          </p:cNvPr>
          <p:cNvSpPr>
            <a:spLocks noGrp="1" noChangeArrowheads="1"/>
          </p:cNvSpPr>
          <p:nvPr>
            <p:ph type="title"/>
          </p:nvPr>
        </p:nvSpPr>
        <p:spPr/>
        <p:txBody>
          <a:bodyPr/>
          <a:lstStyle/>
          <a:p>
            <a:pPr eaLnBrk="1" hangingPunct="1"/>
            <a:r>
              <a:rPr lang="en-US" altLang="de-DE"/>
              <a:t>Stalin Revised…</a:t>
            </a:r>
          </a:p>
        </p:txBody>
      </p:sp>
      <p:pic>
        <p:nvPicPr>
          <p:cNvPr id="37891" name="Picture 5">
            <a:extLst>
              <a:ext uri="{FF2B5EF4-FFF2-40B4-BE49-F238E27FC236}">
                <a16:creationId xmlns:a16="http://schemas.microsoft.com/office/drawing/2014/main" id="{E0F7D92F-2895-4C85-90FD-FB4F80710628}"/>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17475" y="1219200"/>
            <a:ext cx="4378325" cy="4911725"/>
          </a:xfrm>
        </p:spPr>
      </p:pic>
      <p:sp>
        <p:nvSpPr>
          <p:cNvPr id="37892" name="Rectangle 6">
            <a:extLst>
              <a:ext uri="{FF2B5EF4-FFF2-40B4-BE49-F238E27FC236}">
                <a16:creationId xmlns:a16="http://schemas.microsoft.com/office/drawing/2014/main" id="{6FAA8732-9F7A-4DE2-B771-4B850FA4CD2F}"/>
              </a:ext>
            </a:extLst>
          </p:cNvPr>
          <p:cNvSpPr>
            <a:spLocks noGrp="1" noChangeArrowheads="1"/>
          </p:cNvSpPr>
          <p:nvPr>
            <p:ph type="body" sz="half" idx="2"/>
          </p:nvPr>
        </p:nvSpPr>
        <p:spPr/>
        <p:txBody>
          <a:bodyPr/>
          <a:lstStyle/>
          <a:p>
            <a:pPr eaLnBrk="1" hangingPunct="1">
              <a:lnSpc>
                <a:spcPct val="80000"/>
              </a:lnSpc>
            </a:pPr>
            <a:r>
              <a:rPr lang="en-US" altLang="de-DE" sz="1600"/>
              <a:t>When Stalin's purges claim the reputations and the lives of the once-loyal, Klustis reworked his material</a:t>
            </a:r>
          </a:p>
          <a:p>
            <a:pPr eaLnBrk="1" hangingPunct="1">
              <a:lnSpc>
                <a:spcPct val="80000"/>
              </a:lnSpc>
            </a:pPr>
            <a:endParaRPr lang="en-US" altLang="de-DE" sz="1600"/>
          </a:p>
          <a:p>
            <a:pPr eaLnBrk="1" hangingPunct="1">
              <a:lnSpc>
                <a:spcPct val="80000"/>
              </a:lnSpc>
            </a:pPr>
            <a:r>
              <a:rPr lang="en-US" altLang="de-DE" sz="1600"/>
              <a:t>Hacked two army marshals from Stalin's side. Marshal Yegorov, who remains in the poster, is tortured to death in 1939. </a:t>
            </a:r>
          </a:p>
          <a:p>
            <a:pPr eaLnBrk="1" hangingPunct="1">
              <a:lnSpc>
                <a:spcPct val="80000"/>
              </a:lnSpc>
            </a:pPr>
            <a:endParaRPr lang="en-US" altLang="de-DE" sz="1600"/>
          </a:p>
          <a:p>
            <a:pPr eaLnBrk="1" hangingPunct="1">
              <a:lnSpc>
                <a:spcPct val="80000"/>
              </a:lnSpc>
            </a:pPr>
            <a:r>
              <a:rPr lang="en-US" altLang="de-DE" sz="1600"/>
              <a:t>Klustis also suffered under Stalin's regime; he was arrested in 1938 and is eventually killed.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4B4E963F-1EA2-4F9B-BCE3-FA665B46DB34}"/>
              </a:ext>
            </a:extLst>
          </p:cNvPr>
          <p:cNvSpPr>
            <a:spLocks noGrp="1" noChangeArrowheads="1"/>
          </p:cNvSpPr>
          <p:nvPr>
            <p:ph type="title"/>
          </p:nvPr>
        </p:nvSpPr>
        <p:spPr>
          <a:xfrm>
            <a:off x="457200" y="274638"/>
            <a:ext cx="8229600" cy="1630362"/>
          </a:xfrm>
        </p:spPr>
        <p:txBody>
          <a:bodyPr/>
          <a:lstStyle/>
          <a:p>
            <a:pPr eaLnBrk="1" hangingPunct="1"/>
            <a:br>
              <a:rPr lang="en-US" altLang="de-DE" sz="3400"/>
            </a:br>
            <a:endParaRPr lang="en-US" altLang="de-DE" sz="3400"/>
          </a:p>
        </p:txBody>
      </p:sp>
      <p:sp>
        <p:nvSpPr>
          <p:cNvPr id="38915" name="Rectangle 5">
            <a:extLst>
              <a:ext uri="{FF2B5EF4-FFF2-40B4-BE49-F238E27FC236}">
                <a16:creationId xmlns:a16="http://schemas.microsoft.com/office/drawing/2014/main" id="{EA4201BF-023D-40B3-9006-2B8A70BA64C5}"/>
              </a:ext>
            </a:extLst>
          </p:cNvPr>
          <p:cNvSpPr>
            <a:spLocks noGrp="1" noChangeArrowheads="1"/>
          </p:cNvSpPr>
          <p:nvPr>
            <p:ph type="body" sz="half" idx="1"/>
          </p:nvPr>
        </p:nvSpPr>
        <p:spPr>
          <a:xfrm>
            <a:off x="0" y="271463"/>
            <a:ext cx="4038600" cy="609600"/>
          </a:xfrm>
        </p:spPr>
        <p:txBody>
          <a:bodyPr/>
          <a:lstStyle/>
          <a:p>
            <a:pPr lvl="1" eaLnBrk="1" hangingPunct="1">
              <a:buFont typeface="Wingdings" panose="05000000000000000000" pitchFamily="2" charset="2"/>
              <a:buNone/>
            </a:pPr>
            <a:r>
              <a:rPr lang="en-US" altLang="de-DE" sz="1600"/>
              <a:t>Postcard, 1917. Soldiers with sign</a:t>
            </a:r>
          </a:p>
          <a:p>
            <a:pPr lvl="1" eaLnBrk="1" hangingPunct="1">
              <a:buFont typeface="Wingdings" panose="05000000000000000000" pitchFamily="2" charset="2"/>
              <a:buNone/>
            </a:pPr>
            <a:r>
              <a:rPr lang="en-US" altLang="de-DE" sz="1600"/>
              <a:t>stating, "Watches of gold and silver." </a:t>
            </a:r>
          </a:p>
          <a:p>
            <a:pPr eaLnBrk="1" hangingPunct="1">
              <a:buFont typeface="Wingdings" panose="05000000000000000000" pitchFamily="2" charset="2"/>
              <a:buNone/>
            </a:pPr>
            <a:endParaRPr lang="en-US" altLang="de-DE" sz="1800"/>
          </a:p>
          <a:p>
            <a:pPr eaLnBrk="1" hangingPunct="1"/>
            <a:endParaRPr lang="en-US" altLang="de-DE" sz="2800"/>
          </a:p>
        </p:txBody>
      </p:sp>
      <p:sp>
        <p:nvSpPr>
          <p:cNvPr id="38916" name="Rectangle 6">
            <a:extLst>
              <a:ext uri="{FF2B5EF4-FFF2-40B4-BE49-F238E27FC236}">
                <a16:creationId xmlns:a16="http://schemas.microsoft.com/office/drawing/2014/main" id="{661F5B60-56B1-47FB-9387-B6A9A4DAC0F2}"/>
              </a:ext>
            </a:extLst>
          </p:cNvPr>
          <p:cNvSpPr>
            <a:spLocks noGrp="1" noChangeArrowheads="1"/>
          </p:cNvSpPr>
          <p:nvPr>
            <p:ph type="body" sz="half" idx="2"/>
          </p:nvPr>
        </p:nvSpPr>
        <p:spPr>
          <a:xfrm>
            <a:off x="4648200" y="1600200"/>
            <a:ext cx="4038600" cy="2378075"/>
          </a:xfrm>
        </p:spPr>
        <p:txBody>
          <a:bodyPr/>
          <a:lstStyle/>
          <a:p>
            <a:pPr eaLnBrk="1" hangingPunct="1">
              <a:buFont typeface="Wingdings" panose="05000000000000000000" pitchFamily="2" charset="2"/>
              <a:buNone/>
            </a:pPr>
            <a:r>
              <a:rPr lang="en-US" altLang="de-DE" sz="1600"/>
              <a:t>Same photo, but signboard is</a:t>
            </a:r>
          </a:p>
          <a:p>
            <a:pPr eaLnBrk="1" hangingPunct="1">
              <a:buFont typeface="Wingdings" panose="05000000000000000000" pitchFamily="2" charset="2"/>
              <a:buNone/>
            </a:pPr>
            <a:r>
              <a:rPr lang="en-US" altLang="de-DE" sz="1600"/>
              <a:t>replaced with slogans, "Struggle for your rights." </a:t>
            </a:r>
          </a:p>
          <a:p>
            <a:pPr eaLnBrk="1" hangingPunct="1">
              <a:buFont typeface="Wingdings" panose="05000000000000000000" pitchFamily="2" charset="2"/>
              <a:buNone/>
            </a:pPr>
            <a:r>
              <a:rPr lang="en-US" altLang="de-DE" sz="1600"/>
              <a:t>The flag being waved says, "Down with the monarchy - long live the Republic!" has no visible words in the original.</a:t>
            </a:r>
          </a:p>
          <a:p>
            <a:pPr eaLnBrk="1" hangingPunct="1"/>
            <a:endParaRPr lang="en-US" altLang="de-DE" sz="1600"/>
          </a:p>
          <a:p>
            <a:pPr eaLnBrk="1" hangingPunct="1"/>
            <a:endParaRPr lang="en-US" altLang="de-DE" sz="2800"/>
          </a:p>
        </p:txBody>
      </p:sp>
      <p:pic>
        <p:nvPicPr>
          <p:cNvPr id="38917" name="Picture 7">
            <a:extLst>
              <a:ext uri="{FF2B5EF4-FFF2-40B4-BE49-F238E27FC236}">
                <a16:creationId xmlns:a16="http://schemas.microsoft.com/office/drawing/2014/main" id="{6B715058-BA7E-4D6A-9A81-A296C6813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1090613"/>
            <a:ext cx="43386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8">
            <a:extLst>
              <a:ext uri="{FF2B5EF4-FFF2-40B4-BE49-F238E27FC236}">
                <a16:creationId xmlns:a16="http://schemas.microsoft.com/office/drawing/2014/main" id="{74CCB408-2F61-4283-BE34-9E315CAA9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978275"/>
            <a:ext cx="4343400"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305B7010-E755-490A-9E37-18D5A8735CA3}"/>
              </a:ext>
            </a:extLst>
          </p:cNvPr>
          <p:cNvSpPr>
            <a:spLocks noGrp="1" noChangeArrowheads="1"/>
          </p:cNvSpPr>
          <p:nvPr>
            <p:ph type="title"/>
          </p:nvPr>
        </p:nvSpPr>
        <p:spPr/>
        <p:txBody>
          <a:bodyPr/>
          <a:lstStyle/>
          <a:p>
            <a:pPr eaLnBrk="1" hangingPunct="1"/>
            <a:r>
              <a:rPr lang="en-US" altLang="de-DE"/>
              <a:t>The CPSU is Not Alone…</a:t>
            </a:r>
          </a:p>
        </p:txBody>
      </p:sp>
      <p:pic>
        <p:nvPicPr>
          <p:cNvPr id="39939" name="Picture 5">
            <a:extLst>
              <a:ext uri="{FF2B5EF4-FFF2-40B4-BE49-F238E27FC236}">
                <a16:creationId xmlns:a16="http://schemas.microsoft.com/office/drawing/2014/main" id="{C10CC62A-4B63-48EA-8595-80A143A8D1C8}"/>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57200" y="1417638"/>
            <a:ext cx="4038600" cy="5064125"/>
          </a:xfrm>
        </p:spPr>
      </p:pic>
      <p:sp>
        <p:nvSpPr>
          <p:cNvPr id="39940" name="Rectangle 6">
            <a:extLst>
              <a:ext uri="{FF2B5EF4-FFF2-40B4-BE49-F238E27FC236}">
                <a16:creationId xmlns:a16="http://schemas.microsoft.com/office/drawing/2014/main" id="{9113F7FC-F153-4A33-A6BF-E3AD7FA121AE}"/>
              </a:ext>
            </a:extLst>
          </p:cNvPr>
          <p:cNvSpPr>
            <a:spLocks noGrp="1" noChangeArrowheads="1"/>
          </p:cNvSpPr>
          <p:nvPr>
            <p:ph type="body" sz="half" idx="2"/>
          </p:nvPr>
        </p:nvSpPr>
        <p:spPr>
          <a:xfrm>
            <a:off x="5105400" y="3832225"/>
            <a:ext cx="3581400" cy="2625725"/>
          </a:xfrm>
        </p:spPr>
        <p:txBody>
          <a:bodyPr/>
          <a:lstStyle/>
          <a:p>
            <a:pPr eaLnBrk="1" hangingPunct="1">
              <a:buFont typeface="Wingdings" panose="05000000000000000000" pitchFamily="2" charset="2"/>
              <a:buNone/>
            </a:pPr>
            <a:r>
              <a:rPr lang="en-US" altLang="de-DE" sz="2400"/>
              <a:t>	1947 comic book published by the Catechetical Guild Educational Society warning of "the dangers of a Communist takeover".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79E0859A-00DD-4957-B98A-453352EC6F85}"/>
              </a:ext>
            </a:extLst>
          </p:cNvPr>
          <p:cNvSpPr>
            <a:spLocks noGrp="1" noChangeArrowheads="1"/>
          </p:cNvSpPr>
          <p:nvPr>
            <p:ph type="title"/>
          </p:nvPr>
        </p:nvSpPr>
        <p:spPr/>
        <p:txBody>
          <a:bodyPr/>
          <a:lstStyle/>
          <a:p>
            <a:pPr eaLnBrk="1" hangingPunct="1"/>
            <a:r>
              <a:rPr lang="en-US" altLang="de-DE"/>
              <a:t>The CPSU is Not Alone…</a:t>
            </a:r>
          </a:p>
        </p:txBody>
      </p:sp>
      <p:pic>
        <p:nvPicPr>
          <p:cNvPr id="40963" name="Picture 5">
            <a:extLst>
              <a:ext uri="{FF2B5EF4-FFF2-40B4-BE49-F238E27FC236}">
                <a16:creationId xmlns:a16="http://schemas.microsoft.com/office/drawing/2014/main" id="{9DF56E55-4FCD-4E6B-92A4-28AD5D7836DE}"/>
              </a:ext>
            </a:extLst>
          </p:cNvPr>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724400" y="1752600"/>
            <a:ext cx="3581400" cy="4267200"/>
          </a:xfrm>
        </p:spPr>
      </p:pic>
      <p:sp>
        <p:nvSpPr>
          <p:cNvPr id="40964" name="Rectangle 6">
            <a:extLst>
              <a:ext uri="{FF2B5EF4-FFF2-40B4-BE49-F238E27FC236}">
                <a16:creationId xmlns:a16="http://schemas.microsoft.com/office/drawing/2014/main" id="{75DA869B-1A20-4AF0-8693-8585001493A5}"/>
              </a:ext>
            </a:extLst>
          </p:cNvPr>
          <p:cNvSpPr>
            <a:spLocks noGrp="1" noChangeArrowheads="1"/>
          </p:cNvSpPr>
          <p:nvPr>
            <p:ph type="body" sz="half" idx="4294967295"/>
          </p:nvPr>
        </p:nvSpPr>
        <p:spPr>
          <a:xfrm>
            <a:off x="5105400" y="1600200"/>
            <a:ext cx="4038600" cy="4530725"/>
          </a:xfrm>
        </p:spPr>
        <p:txBody>
          <a:bodyPr/>
          <a:lstStyle/>
          <a:p>
            <a:pPr eaLnBrk="1" hangingPunct="1">
              <a:buFont typeface="Wingdings" panose="05000000000000000000" pitchFamily="2" charset="2"/>
              <a:buNone/>
            </a:pPr>
            <a:r>
              <a:rPr lang="en-US" altLang="de-DE" sz="2800"/>
              <a:t>	</a:t>
            </a:r>
          </a:p>
        </p:txBody>
      </p:sp>
      <p:pic>
        <p:nvPicPr>
          <p:cNvPr id="22535" name="Picture 7" descr="sacrifice slave free freedom">
            <a:extLst>
              <a:ext uri="{FF2B5EF4-FFF2-40B4-BE49-F238E27FC236}">
                <a16:creationId xmlns:a16="http://schemas.microsoft.com/office/drawing/2014/main" id="{48718A76-B140-4E88-954F-5D69F730A24F}"/>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42963" y="1600200"/>
            <a:ext cx="3267075"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1000" fill="hold"/>
                                        <p:tgtEl>
                                          <p:spTgt spid="22535"/>
                                        </p:tgtEl>
                                        <p:attrNameLst>
                                          <p:attrName>ppt_w</p:attrName>
                                        </p:attrNameLst>
                                      </p:cBhvr>
                                      <p:tavLst>
                                        <p:tav tm="0">
                                          <p:val>
                                            <p:fltVal val="0"/>
                                          </p:val>
                                        </p:tav>
                                        <p:tav tm="100000">
                                          <p:val>
                                            <p:strVal val="#ppt_w"/>
                                          </p:val>
                                        </p:tav>
                                      </p:tavLst>
                                    </p:anim>
                                    <p:anim calcmode="lin" valueType="num">
                                      <p:cBhvr>
                                        <p:cTn id="8" dur="1000" fill="hold"/>
                                        <p:tgtEl>
                                          <p:spTgt spid="22535"/>
                                        </p:tgtEl>
                                        <p:attrNameLst>
                                          <p:attrName>ppt_h</p:attrName>
                                        </p:attrNameLst>
                                      </p:cBhvr>
                                      <p:tavLst>
                                        <p:tav tm="0">
                                          <p:val>
                                            <p:fltVal val="0"/>
                                          </p:val>
                                        </p:tav>
                                        <p:tav tm="100000">
                                          <p:val>
                                            <p:strVal val="#ppt_h"/>
                                          </p:val>
                                        </p:tav>
                                      </p:tavLst>
                                    </p:anim>
                                    <p:anim calcmode="lin" valueType="num">
                                      <p:cBhvr>
                                        <p:cTn id="9"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FA720D71-85CA-487B-8FBC-B499D62C3178}"/>
              </a:ext>
            </a:extLst>
          </p:cNvPr>
          <p:cNvSpPr>
            <a:spLocks noGrp="1" noChangeArrowheads="1"/>
          </p:cNvSpPr>
          <p:nvPr>
            <p:ph type="title"/>
          </p:nvPr>
        </p:nvSpPr>
        <p:spPr/>
        <p:txBody>
          <a:bodyPr/>
          <a:lstStyle/>
          <a:p>
            <a:pPr eaLnBrk="1" hangingPunct="1"/>
            <a:r>
              <a:rPr lang="en-US" altLang="de-DE"/>
              <a:t>Stalin is Not Alone…</a:t>
            </a:r>
          </a:p>
        </p:txBody>
      </p:sp>
      <p:pic>
        <p:nvPicPr>
          <p:cNvPr id="41987" name="Picture 7" descr="victwait">
            <a:extLst>
              <a:ext uri="{FF2B5EF4-FFF2-40B4-BE49-F238E27FC236}">
                <a16:creationId xmlns:a16="http://schemas.microsoft.com/office/drawing/2014/main" id="{1ECF75E3-BBBA-404E-8F3F-90F97EA9007F}"/>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600200"/>
            <a:ext cx="3733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11" descr="S_SHADOW">
            <a:extLst>
              <a:ext uri="{FF2B5EF4-FFF2-40B4-BE49-F238E27FC236}">
                <a16:creationId xmlns:a16="http://schemas.microsoft.com/office/drawing/2014/main" id="{764B7E88-C269-4560-BD80-E7D699F2D85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676400"/>
            <a:ext cx="35814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14">
            <a:extLst>
              <a:ext uri="{FF2B5EF4-FFF2-40B4-BE49-F238E27FC236}">
                <a16:creationId xmlns:a16="http://schemas.microsoft.com/office/drawing/2014/main" id="{A3F22FBB-2D5A-4635-81B9-5E5EA20FF3AD}"/>
              </a:ext>
            </a:extLst>
          </p:cNvPr>
          <p:cNvSpPr>
            <a:spLocks noGrp="1" noChangeArrowheads="1"/>
          </p:cNvSpPr>
          <p:nvPr>
            <p:ph type="title"/>
          </p:nvPr>
        </p:nvSpPr>
        <p:spPr/>
        <p:txBody>
          <a:bodyPr/>
          <a:lstStyle/>
          <a:p>
            <a:pPr eaLnBrk="1" hangingPunct="1"/>
            <a:r>
              <a:rPr lang="en-US" altLang="de-DE"/>
              <a:t>The CPSU is Not Alone…</a:t>
            </a:r>
          </a:p>
        </p:txBody>
      </p:sp>
      <p:pic>
        <p:nvPicPr>
          <p:cNvPr id="43011" name="Picture 13" descr="enemylg">
            <a:extLst>
              <a:ext uri="{FF2B5EF4-FFF2-40B4-BE49-F238E27FC236}">
                <a16:creationId xmlns:a16="http://schemas.microsoft.com/office/drawing/2014/main" id="{DEDD9562-0440-47F8-AB43-77871C08F95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600200"/>
            <a:ext cx="38100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7" descr="murder2">
            <a:extLst>
              <a:ext uri="{FF2B5EF4-FFF2-40B4-BE49-F238E27FC236}">
                <a16:creationId xmlns:a16="http://schemas.microsoft.com/office/drawing/2014/main" id="{4524EA82-4C83-4F67-8351-E0ADA7643EAC}"/>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 y="1600200"/>
            <a:ext cx="4038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A00C5CF-9F3F-4BDE-AAC6-2DA7D9223E82}"/>
              </a:ext>
            </a:extLst>
          </p:cNvPr>
          <p:cNvSpPr>
            <a:spLocks noGrp="1"/>
          </p:cNvSpPr>
          <p:nvPr>
            <p:ph type="title"/>
          </p:nvPr>
        </p:nvSpPr>
        <p:spPr/>
        <p:txBody>
          <a:bodyPr/>
          <a:lstStyle/>
          <a:p>
            <a:pPr eaLnBrk="1" hangingPunct="1"/>
            <a:endParaRPr lang="de-DE" altLang="en-US"/>
          </a:p>
        </p:txBody>
      </p:sp>
      <p:sp>
        <p:nvSpPr>
          <p:cNvPr id="44035" name="Text Placeholder 2">
            <a:extLst>
              <a:ext uri="{FF2B5EF4-FFF2-40B4-BE49-F238E27FC236}">
                <a16:creationId xmlns:a16="http://schemas.microsoft.com/office/drawing/2014/main" id="{F0D67C60-FC4C-42D8-BF09-381E792F7A9C}"/>
              </a:ext>
            </a:extLst>
          </p:cNvPr>
          <p:cNvSpPr>
            <a:spLocks noGrp="1"/>
          </p:cNvSpPr>
          <p:nvPr>
            <p:ph type="body" sz="half" idx="1"/>
          </p:nvPr>
        </p:nvSpPr>
        <p:spPr/>
        <p:txBody>
          <a:bodyPr/>
          <a:lstStyle/>
          <a:p>
            <a:pPr eaLnBrk="1" hangingPunct="1"/>
            <a:endParaRPr lang="de-DE" altLang="en-US"/>
          </a:p>
        </p:txBody>
      </p:sp>
      <p:sp>
        <p:nvSpPr>
          <p:cNvPr id="44036" name="Content Placeholder 3">
            <a:extLst>
              <a:ext uri="{FF2B5EF4-FFF2-40B4-BE49-F238E27FC236}">
                <a16:creationId xmlns:a16="http://schemas.microsoft.com/office/drawing/2014/main" id="{EACCD659-9CBF-412F-888F-184CB09ACDCE}"/>
              </a:ext>
            </a:extLst>
          </p:cNvPr>
          <p:cNvSpPr>
            <a:spLocks noGrp="1"/>
          </p:cNvSpPr>
          <p:nvPr>
            <p:ph sz="half" idx="2"/>
          </p:nvPr>
        </p:nvSpPr>
        <p:spPr/>
        <p:txBody>
          <a:bodyPr/>
          <a:lstStyle/>
          <a:p>
            <a:pPr eaLnBrk="1" hangingPunct="1"/>
            <a:endParaRPr lang="de-DE" altLang="en-US"/>
          </a:p>
        </p:txBody>
      </p:sp>
      <p:pic>
        <p:nvPicPr>
          <p:cNvPr id="44037" name="Picture 4">
            <a:extLst>
              <a:ext uri="{FF2B5EF4-FFF2-40B4-BE49-F238E27FC236}">
                <a16:creationId xmlns:a16="http://schemas.microsoft.com/office/drawing/2014/main" id="{17F66080-25B6-4444-A0E9-4D1B0ADE17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1588" y="685800"/>
            <a:ext cx="4191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A52CC1E-C685-4AAE-ABD0-E2D393C275CB}"/>
              </a:ext>
            </a:extLst>
          </p:cNvPr>
          <p:cNvSpPr>
            <a:spLocks noGrp="1" noChangeArrowheads="1"/>
          </p:cNvSpPr>
          <p:nvPr>
            <p:ph type="title" sz="quarter"/>
          </p:nvPr>
        </p:nvSpPr>
        <p:spPr/>
        <p:txBody>
          <a:bodyPr/>
          <a:lstStyle/>
          <a:p>
            <a:pPr algn="ctr" eaLnBrk="1" hangingPunct="1"/>
            <a:r>
              <a:rPr lang="en-US" altLang="de-DE"/>
              <a:t>The End		???</a:t>
            </a:r>
          </a:p>
        </p:txBody>
      </p:sp>
      <p:pic>
        <p:nvPicPr>
          <p:cNvPr id="45059" name="Picture 7">
            <a:extLst>
              <a:ext uri="{FF2B5EF4-FFF2-40B4-BE49-F238E27FC236}">
                <a16:creationId xmlns:a16="http://schemas.microsoft.com/office/drawing/2014/main" id="{D8B8D4CE-CA48-4D95-A2C6-894B580CEFA6}"/>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15000" y="1371600"/>
            <a:ext cx="2417763" cy="2493963"/>
          </a:xfrm>
          <a:noFill/>
        </p:spPr>
      </p:pic>
      <p:pic>
        <p:nvPicPr>
          <p:cNvPr id="45060" name="Picture 13" descr="http://www.ocnsignal.com/images/sod-swastika-flag.jpg">
            <a:extLst>
              <a:ext uri="{FF2B5EF4-FFF2-40B4-BE49-F238E27FC236}">
                <a16:creationId xmlns:a16="http://schemas.microsoft.com/office/drawing/2014/main" id="{9337AEB3-9B41-482B-AB9E-A526428C18AE}"/>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88988" y="4340225"/>
            <a:ext cx="3006725"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4">
            <a:extLst>
              <a:ext uri="{FF2B5EF4-FFF2-40B4-BE49-F238E27FC236}">
                <a16:creationId xmlns:a16="http://schemas.microsoft.com/office/drawing/2014/main" id="{5B4CBA10-BA79-4D14-B017-CA4712675E49}"/>
              </a:ext>
            </a:extLst>
          </p:cNvPr>
          <p:cNvPicPr>
            <a:picLocks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762000" y="1219200"/>
            <a:ext cx="3200400" cy="2844800"/>
          </a:xfrm>
        </p:spPr>
      </p:pic>
      <p:pic>
        <p:nvPicPr>
          <p:cNvPr id="45062" name="Picture 15">
            <a:extLst>
              <a:ext uri="{FF2B5EF4-FFF2-40B4-BE49-F238E27FC236}">
                <a16:creationId xmlns:a16="http://schemas.microsoft.com/office/drawing/2014/main" id="{9DDEDB06-8059-4A5F-89B2-A1DCC3045B99}"/>
              </a:ext>
            </a:extLst>
          </p:cNvPr>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981700" y="4191000"/>
            <a:ext cx="2178050" cy="2112963"/>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223D094-9A12-4003-A25E-2E353CFF52B6}"/>
              </a:ext>
            </a:extLst>
          </p:cNvPr>
          <p:cNvSpPr>
            <a:spLocks noGrp="1" noChangeArrowheads="1"/>
          </p:cNvSpPr>
          <p:nvPr>
            <p:ph type="title"/>
          </p:nvPr>
        </p:nvSpPr>
        <p:spPr/>
        <p:txBody>
          <a:bodyPr/>
          <a:lstStyle/>
          <a:p>
            <a:pPr eaLnBrk="1" hangingPunct="1"/>
            <a:r>
              <a:rPr lang="en-US" altLang="de-DE"/>
              <a:t>Quotations on Propaganda </a:t>
            </a:r>
          </a:p>
        </p:txBody>
      </p:sp>
      <p:sp>
        <p:nvSpPr>
          <p:cNvPr id="18435" name="Rectangle 3">
            <a:extLst>
              <a:ext uri="{FF2B5EF4-FFF2-40B4-BE49-F238E27FC236}">
                <a16:creationId xmlns:a16="http://schemas.microsoft.com/office/drawing/2014/main" id="{FFE8284E-90CF-41FD-8CC6-51BEB5AE7955}"/>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de-DE" sz="2800"/>
              <a:t>	“Only the mob and the elite can be attracted by the momentum of totalitarianism itself. The masses have to be won by propaganda.”</a:t>
            </a:r>
          </a:p>
          <a:p>
            <a:pPr eaLnBrk="1" hangingPunct="1">
              <a:buFont typeface="Wingdings" panose="05000000000000000000" pitchFamily="2" charset="2"/>
              <a:buNone/>
            </a:pPr>
            <a:r>
              <a:rPr lang="en-US" altLang="de-DE" sz="2800"/>
              <a:t>	-Hannah Arendt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F7D9899-190A-4232-A8FE-56928BFEC02F}"/>
              </a:ext>
            </a:extLst>
          </p:cNvPr>
          <p:cNvSpPr>
            <a:spLocks noGrp="1"/>
          </p:cNvSpPr>
          <p:nvPr>
            <p:ph type="title"/>
          </p:nvPr>
        </p:nvSpPr>
        <p:spPr/>
        <p:txBody>
          <a:bodyPr/>
          <a:lstStyle/>
          <a:p>
            <a:pPr eaLnBrk="1" hangingPunct="1"/>
            <a:r>
              <a:rPr lang="en-US" altLang="de-DE"/>
              <a:t>Quotations on Propaganda </a:t>
            </a:r>
            <a:endParaRPr lang="de-DE" altLang="en-US"/>
          </a:p>
        </p:txBody>
      </p:sp>
      <p:sp>
        <p:nvSpPr>
          <p:cNvPr id="19459" name="Content Placeholder 2">
            <a:extLst>
              <a:ext uri="{FF2B5EF4-FFF2-40B4-BE49-F238E27FC236}">
                <a16:creationId xmlns:a16="http://schemas.microsoft.com/office/drawing/2014/main" id="{DA144B85-4E68-4EEB-9166-DA28829F61F6}"/>
              </a:ext>
            </a:extLst>
          </p:cNvPr>
          <p:cNvSpPr>
            <a:spLocks noGrp="1"/>
          </p:cNvSpPr>
          <p:nvPr>
            <p:ph idx="1"/>
          </p:nvPr>
        </p:nvSpPr>
        <p:spPr/>
        <p:txBody>
          <a:bodyPr/>
          <a:lstStyle/>
          <a:p>
            <a:pPr marL="0" indent="0" eaLnBrk="1" hangingPunct="1">
              <a:buFont typeface="Wingdings" panose="05000000000000000000" pitchFamily="2" charset="2"/>
              <a:buNone/>
            </a:pPr>
            <a:r>
              <a:rPr lang="en-US" altLang="en-US"/>
              <a:t>“The conscious and intelligent manipulation of the organized habits and opinions of the masses is an important element in democratic society.”</a:t>
            </a:r>
          </a:p>
          <a:p>
            <a:pPr marL="0" indent="0" eaLnBrk="1" hangingPunct="1">
              <a:buFont typeface="Wingdings" panose="05000000000000000000" pitchFamily="2" charset="2"/>
              <a:buNone/>
            </a:pPr>
            <a:endParaRPr lang="en-US" altLang="en-US"/>
          </a:p>
          <a:p>
            <a:pPr marL="0" indent="0" eaLnBrk="1" hangingPunct="1">
              <a:buFont typeface="Wingdings" panose="05000000000000000000" pitchFamily="2" charset="2"/>
              <a:buNone/>
            </a:pPr>
            <a:r>
              <a:rPr lang="en-US" altLang="en-US"/>
              <a:t>-Edward Bernays</a:t>
            </a:r>
          </a:p>
        </p:txBody>
      </p:sp>
      <p:sp>
        <p:nvSpPr>
          <p:cNvPr id="19460" name="Rectangle 3">
            <a:extLst>
              <a:ext uri="{FF2B5EF4-FFF2-40B4-BE49-F238E27FC236}">
                <a16:creationId xmlns:a16="http://schemas.microsoft.com/office/drawing/2014/main" id="{F9CD10AA-A368-4731-AAD6-BCB32E0A1D18}"/>
              </a:ext>
            </a:extLst>
          </p:cNvPr>
          <p:cNvSpPr>
            <a:spLocks noChangeArrowheads="1"/>
          </p:cNvSpPr>
          <p:nvPr/>
        </p:nvSpPr>
        <p:spPr bwMode="auto">
          <a:xfrm>
            <a:off x="2286000" y="255111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endParaRPr lang="en-US" altLang="de-DE"/>
          </a:p>
          <a:p>
            <a:pPr>
              <a:buFont typeface="Wingdings" panose="05000000000000000000" pitchFamily="2" charset="2"/>
              <a:buNone/>
            </a:pPr>
            <a:r>
              <a:rPr lang="en-US" altLang="de-DE"/>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2296B25-B20C-4B0A-B4E3-E3329213F73B}"/>
              </a:ext>
            </a:extLst>
          </p:cNvPr>
          <p:cNvSpPr>
            <a:spLocks noGrp="1" noChangeArrowheads="1"/>
          </p:cNvSpPr>
          <p:nvPr>
            <p:ph type="title"/>
          </p:nvPr>
        </p:nvSpPr>
        <p:spPr/>
        <p:txBody>
          <a:bodyPr/>
          <a:lstStyle/>
          <a:p>
            <a:pPr eaLnBrk="1" hangingPunct="1"/>
            <a:r>
              <a:rPr lang="en-US" altLang="de-DE"/>
              <a:t>Quotations on Propaganda </a:t>
            </a:r>
          </a:p>
        </p:txBody>
      </p:sp>
      <p:sp>
        <p:nvSpPr>
          <p:cNvPr id="20483" name="Rectangle 3">
            <a:extLst>
              <a:ext uri="{FF2B5EF4-FFF2-40B4-BE49-F238E27FC236}">
                <a16:creationId xmlns:a16="http://schemas.microsoft.com/office/drawing/2014/main" id="{70676D51-F219-429A-BF4D-A8F3A66B301A}"/>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n-US" altLang="de-DE" sz="2800"/>
              <a:t>	“If you tell a lie big enough and keep repeating it, people will eventually come to believe it. The lie can be maintained only for such time as the State can shield the people from the political, economic and/or military consequences of the lie. It thus becomes vitally important for the State to use all of its powers to repress dissent, for the truth is the mortal enemy of the lie, and thus by extension, the truth is the greatest enemy of the State.”</a:t>
            </a:r>
          </a:p>
          <a:p>
            <a:pPr eaLnBrk="1" hangingPunct="1">
              <a:lnSpc>
                <a:spcPct val="80000"/>
              </a:lnSpc>
              <a:buFont typeface="Wingdings" panose="05000000000000000000" pitchFamily="2" charset="2"/>
              <a:buNone/>
            </a:pPr>
            <a:endParaRPr lang="en-US" altLang="de-DE" sz="2800"/>
          </a:p>
          <a:p>
            <a:pPr eaLnBrk="1" hangingPunct="1">
              <a:lnSpc>
                <a:spcPct val="80000"/>
              </a:lnSpc>
              <a:buFont typeface="Wingdings" panose="05000000000000000000" pitchFamily="2" charset="2"/>
              <a:buNone/>
            </a:pPr>
            <a:r>
              <a:rPr lang="en-US" altLang="de-DE" sz="2800"/>
              <a:t>	-Joseph Goebbels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14706A1-848B-4DF3-9A9D-88AFD74DCC71}"/>
              </a:ext>
            </a:extLst>
          </p:cNvPr>
          <p:cNvSpPr>
            <a:spLocks noGrp="1" noChangeArrowheads="1"/>
          </p:cNvSpPr>
          <p:nvPr>
            <p:ph type="title"/>
          </p:nvPr>
        </p:nvSpPr>
        <p:spPr/>
        <p:txBody>
          <a:bodyPr/>
          <a:lstStyle/>
          <a:p>
            <a:pPr eaLnBrk="1" hangingPunct="1"/>
            <a:r>
              <a:rPr lang="en-US" altLang="de-DE"/>
              <a:t>Quotations on Propaganda </a:t>
            </a:r>
          </a:p>
        </p:txBody>
      </p:sp>
      <p:sp>
        <p:nvSpPr>
          <p:cNvPr id="41987" name="Rectangle 3">
            <a:extLst>
              <a:ext uri="{FF2B5EF4-FFF2-40B4-BE49-F238E27FC236}">
                <a16:creationId xmlns:a16="http://schemas.microsoft.com/office/drawing/2014/main" id="{7F6393A0-50B9-4518-9665-13119E8D2E57}"/>
              </a:ext>
            </a:extLst>
          </p:cNvPr>
          <p:cNvSpPr>
            <a:spLocks noGrp="1" noChangeArrowheads="1"/>
          </p:cNvSpPr>
          <p:nvPr>
            <p:ph type="body" idx="1"/>
          </p:nvPr>
        </p:nvSpPr>
        <p:spPr/>
        <p:txBody>
          <a:bodyPr/>
          <a:lstStyle/>
          <a:p>
            <a:pPr marL="0" indent="0" eaLnBrk="1" hangingPunct="1">
              <a:lnSpc>
                <a:spcPct val="80000"/>
              </a:lnSpc>
              <a:buFont typeface="Wingdings" panose="05000000000000000000" pitchFamily="2" charset="2"/>
              <a:buNone/>
              <a:defRPr/>
            </a:pPr>
            <a:r>
              <a:rPr lang="en-US" altLang="de-DE" sz="2800" dirty="0"/>
              <a:t>"The 20th century has been characterized by three developments of great political importance: the growth of democracy, the growth of corporate power, and the growth of corporate propaganda as a means of protecting corporate power against democracy.“</a:t>
            </a:r>
          </a:p>
          <a:p>
            <a:pPr eaLnBrk="1" hangingPunct="1">
              <a:lnSpc>
                <a:spcPct val="80000"/>
              </a:lnSpc>
              <a:buFont typeface="Wingdings" panose="05000000000000000000" pitchFamily="2" charset="2"/>
              <a:buNone/>
              <a:defRPr/>
            </a:pPr>
            <a:endParaRPr lang="en-US" altLang="de-DE" sz="2800" dirty="0"/>
          </a:p>
          <a:p>
            <a:pPr eaLnBrk="1" hangingPunct="1">
              <a:lnSpc>
                <a:spcPct val="80000"/>
              </a:lnSpc>
              <a:buFont typeface="Wingdings" panose="05000000000000000000" pitchFamily="2" charset="2"/>
              <a:buNone/>
              <a:defRPr/>
            </a:pPr>
            <a:endParaRPr lang="en-US" altLang="de-DE" sz="2800" dirty="0"/>
          </a:p>
          <a:p>
            <a:pPr eaLnBrk="1" hangingPunct="1">
              <a:lnSpc>
                <a:spcPct val="80000"/>
              </a:lnSpc>
              <a:buFont typeface="Wingdings" panose="05000000000000000000" pitchFamily="2" charset="2"/>
              <a:buNone/>
              <a:defRPr/>
            </a:pPr>
            <a:r>
              <a:rPr lang="en-US" altLang="de-DE" sz="2800" dirty="0"/>
              <a:t>	-Noam Chomsky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80798A-8030-4448-94AA-29168DE346C8}"/>
              </a:ext>
            </a:extLst>
          </p:cNvPr>
          <p:cNvSpPr>
            <a:spLocks noGrp="1" noChangeArrowheads="1"/>
          </p:cNvSpPr>
          <p:nvPr>
            <p:ph type="title"/>
          </p:nvPr>
        </p:nvSpPr>
        <p:spPr/>
        <p:txBody>
          <a:bodyPr/>
          <a:lstStyle/>
          <a:p>
            <a:pPr eaLnBrk="1" hangingPunct="1"/>
            <a:r>
              <a:rPr lang="en-US" altLang="de-DE"/>
              <a:t>Types of Propaganda </a:t>
            </a:r>
          </a:p>
        </p:txBody>
      </p:sp>
      <p:sp>
        <p:nvSpPr>
          <p:cNvPr id="22531" name="Rectangle 3">
            <a:extLst>
              <a:ext uri="{FF2B5EF4-FFF2-40B4-BE49-F238E27FC236}">
                <a16:creationId xmlns:a16="http://schemas.microsoft.com/office/drawing/2014/main" id="{0FB953BD-EE58-4625-A1AB-74B10C76700F}"/>
              </a:ext>
            </a:extLst>
          </p:cNvPr>
          <p:cNvSpPr>
            <a:spLocks noGrp="1" noChangeArrowheads="1"/>
          </p:cNvSpPr>
          <p:nvPr>
            <p:ph type="body" idx="1"/>
          </p:nvPr>
        </p:nvSpPr>
        <p:spPr/>
        <p:txBody>
          <a:bodyPr/>
          <a:lstStyle/>
          <a:p>
            <a:pPr marL="609600" indent="-609600" eaLnBrk="1" hangingPunct="1">
              <a:lnSpc>
                <a:spcPct val="80000"/>
              </a:lnSpc>
            </a:pPr>
            <a:r>
              <a:rPr lang="en-US" altLang="de-DE" b="1"/>
              <a:t>Ad Hominem</a:t>
            </a:r>
            <a:r>
              <a:rPr lang="en-US" altLang="de-DE"/>
              <a:t>: attacking one’s opponent, as opposed to attacking their arguments.</a:t>
            </a:r>
            <a:endParaRPr lang="en-US" altLang="de-DE" b="1"/>
          </a:p>
          <a:p>
            <a:pPr marL="609600" indent="-609600" eaLnBrk="1" hangingPunct="1">
              <a:lnSpc>
                <a:spcPct val="80000"/>
              </a:lnSpc>
            </a:pPr>
            <a:r>
              <a:rPr lang="en-US" altLang="de-DE" b="1"/>
              <a:t>Appeal to authority</a:t>
            </a:r>
            <a:r>
              <a:rPr lang="en-US" altLang="de-DE"/>
              <a:t>: Appeals to authority, cites prominent figures to support a position, idea, argument, or course of action.</a:t>
            </a:r>
            <a:endParaRPr lang="en-US" altLang="de-DE" b="1"/>
          </a:p>
          <a:p>
            <a:pPr marL="609600" indent="-609600" eaLnBrk="1" hangingPunct="1">
              <a:lnSpc>
                <a:spcPct val="80000"/>
              </a:lnSpc>
            </a:pPr>
            <a:r>
              <a:rPr lang="en-US" altLang="de-DE" b="1"/>
              <a:t>Appeal to fear</a:t>
            </a:r>
            <a:r>
              <a:rPr lang="en-US" altLang="de-DE"/>
              <a:t>: to build support by instilling anxieties and panic</a:t>
            </a:r>
            <a:endParaRPr lang="en-US" altLang="de-DE" b="1"/>
          </a:p>
          <a:p>
            <a:pPr marL="609600" indent="-609600" eaLnBrk="1" hangingPunct="1">
              <a:lnSpc>
                <a:spcPct val="80000"/>
              </a:lnSpc>
            </a:pPr>
            <a:r>
              <a:rPr lang="en-US" altLang="de-DE" b="1"/>
              <a:t>Bandwagon</a:t>
            </a:r>
            <a:r>
              <a:rPr lang="en-US" altLang="de-DE"/>
              <a:t>: to persuade the target audience to join in and take the course of action that "everyone else is taking."</a:t>
            </a:r>
            <a:endParaRPr lang="en-US" altLang="de-DE"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3FBF126-BCFA-4C0D-BE40-D779A84CEAF8}"/>
              </a:ext>
            </a:extLst>
          </p:cNvPr>
          <p:cNvSpPr>
            <a:spLocks noGrp="1"/>
          </p:cNvSpPr>
          <p:nvPr>
            <p:ph type="title"/>
          </p:nvPr>
        </p:nvSpPr>
        <p:spPr/>
        <p:txBody>
          <a:bodyPr/>
          <a:lstStyle/>
          <a:p>
            <a:pPr eaLnBrk="1" hangingPunct="1"/>
            <a:endParaRPr lang="de-DE" altLang="en-US"/>
          </a:p>
        </p:txBody>
      </p:sp>
      <p:sp>
        <p:nvSpPr>
          <p:cNvPr id="3" name="Content Placeholder 2">
            <a:extLst>
              <a:ext uri="{FF2B5EF4-FFF2-40B4-BE49-F238E27FC236}">
                <a16:creationId xmlns:a16="http://schemas.microsoft.com/office/drawing/2014/main" id="{954A3FFE-156A-4E3C-BA8A-F91220F96E4E}"/>
              </a:ext>
            </a:extLst>
          </p:cNvPr>
          <p:cNvSpPr>
            <a:spLocks noGrp="1"/>
          </p:cNvSpPr>
          <p:nvPr>
            <p:ph idx="1"/>
          </p:nvPr>
        </p:nvSpPr>
        <p:spPr/>
        <p:txBody>
          <a:bodyPr/>
          <a:lstStyle/>
          <a:p>
            <a:pPr marL="609600" indent="-609600" eaLnBrk="1" hangingPunct="1">
              <a:lnSpc>
                <a:spcPct val="80000"/>
              </a:lnSpc>
              <a:defRPr/>
            </a:pPr>
            <a:r>
              <a:rPr lang="en-US" altLang="de-DE" b="1" dirty="0"/>
              <a:t>Black-and-White fallacy</a:t>
            </a:r>
            <a:r>
              <a:rPr lang="en-US" altLang="de-DE" dirty="0"/>
              <a:t>: Presenting only two choices, with the product or idea being propagated as the better choice. ("You are either with us or against us")</a:t>
            </a:r>
          </a:p>
          <a:p>
            <a:pPr marL="609600" indent="-609600" eaLnBrk="1" hangingPunct="1">
              <a:lnSpc>
                <a:spcPct val="80000"/>
              </a:lnSpc>
              <a:defRPr/>
            </a:pPr>
            <a:r>
              <a:rPr lang="en-US" altLang="de-DE" b="1" dirty="0"/>
              <a:t>Big Lie</a:t>
            </a:r>
            <a:r>
              <a:rPr lang="en-US" altLang="de-DE" dirty="0"/>
              <a:t>: The repeated articulation of a complex of events that justify subsequent action. </a:t>
            </a:r>
          </a:p>
          <a:p>
            <a:pPr marL="609600" indent="-609600" eaLnBrk="1" hangingPunct="1">
              <a:lnSpc>
                <a:spcPct val="80000"/>
              </a:lnSpc>
              <a:defRPr/>
            </a:pPr>
            <a:r>
              <a:rPr lang="en-US" altLang="de-DE" b="1" dirty="0"/>
              <a:t>Demonizing the enemy</a:t>
            </a:r>
            <a:r>
              <a:rPr lang="en-US" altLang="de-DE" dirty="0"/>
              <a:t>: Making individuals from the opposing nation, ethnic group, etc. the subhuman nemesis  </a:t>
            </a:r>
          </a:p>
          <a:p>
            <a:pPr eaLnBrk="1" hangingPunct="1">
              <a:defRPr/>
            </a:pP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D58BF8-D25C-437C-9464-1FEF83349B55}"/>
              </a:ext>
            </a:extLst>
          </p:cNvPr>
          <p:cNvSpPr>
            <a:spLocks noGrp="1" noChangeArrowheads="1"/>
          </p:cNvSpPr>
          <p:nvPr>
            <p:ph type="title"/>
          </p:nvPr>
        </p:nvSpPr>
        <p:spPr/>
        <p:txBody>
          <a:bodyPr/>
          <a:lstStyle/>
          <a:p>
            <a:pPr eaLnBrk="1" hangingPunct="1"/>
            <a:r>
              <a:rPr lang="en-US" altLang="de-DE"/>
              <a:t>Types of Propaganda </a:t>
            </a:r>
          </a:p>
        </p:txBody>
      </p:sp>
      <p:sp>
        <p:nvSpPr>
          <p:cNvPr id="24579" name="Rectangle 3">
            <a:extLst>
              <a:ext uri="{FF2B5EF4-FFF2-40B4-BE49-F238E27FC236}">
                <a16:creationId xmlns:a16="http://schemas.microsoft.com/office/drawing/2014/main" id="{A63B9509-15E0-4D9E-84E0-3C984E25A454}"/>
              </a:ext>
            </a:extLst>
          </p:cNvPr>
          <p:cNvSpPr>
            <a:spLocks noGrp="1" noChangeArrowheads="1"/>
          </p:cNvSpPr>
          <p:nvPr>
            <p:ph type="body" idx="1"/>
          </p:nvPr>
        </p:nvSpPr>
        <p:spPr/>
        <p:txBody>
          <a:bodyPr/>
          <a:lstStyle/>
          <a:p>
            <a:pPr marL="609600" indent="-609600" eaLnBrk="1" hangingPunct="1">
              <a:lnSpc>
                <a:spcPct val="80000"/>
              </a:lnSpc>
            </a:pPr>
            <a:r>
              <a:rPr lang="en-US" altLang="de-DE" sz="2400" b="1"/>
              <a:t>Direct order</a:t>
            </a:r>
            <a:r>
              <a:rPr lang="en-US" altLang="de-DE" sz="2400"/>
              <a:t>: to simplify the decision and eliminate other options. Eg - Uncle Sam "I want </a:t>
            </a:r>
            <a:r>
              <a:rPr lang="en-US" altLang="de-DE" sz="2400" u="sng"/>
              <a:t>you</a:t>
            </a:r>
            <a:r>
              <a:rPr lang="en-US" altLang="de-DE" sz="2400"/>
              <a:t>" </a:t>
            </a:r>
          </a:p>
          <a:p>
            <a:pPr marL="609600" indent="-609600" eaLnBrk="1" hangingPunct="1">
              <a:lnSpc>
                <a:spcPct val="80000"/>
              </a:lnSpc>
            </a:pPr>
            <a:r>
              <a:rPr lang="en-US" altLang="de-DE" sz="2400" b="1"/>
              <a:t>Euphoria</a:t>
            </a:r>
            <a:r>
              <a:rPr lang="en-US" altLang="de-DE" sz="2400"/>
              <a:t>: The use of an event to generate euphoria or happiness, or using an appealing event to boost morale. Eg - declaring a holiday, mounting a military parade </a:t>
            </a:r>
          </a:p>
          <a:p>
            <a:pPr marL="609600" indent="-609600" eaLnBrk="1" hangingPunct="1">
              <a:lnSpc>
                <a:spcPct val="80000"/>
              </a:lnSpc>
            </a:pPr>
            <a:r>
              <a:rPr lang="en-US" altLang="de-DE" sz="2400" b="1"/>
              <a:t>Disinformation</a:t>
            </a:r>
            <a:r>
              <a:rPr lang="en-US" altLang="de-DE" sz="2400"/>
              <a:t>: The creation or deletion of information from public records. Includes outright forgery of photographs, motion pictures, broadcasts, and sound recordings as well as printed documents.</a:t>
            </a:r>
            <a:endParaRPr lang="en-US" altLang="de-DE" sz="2400" b="1"/>
          </a:p>
          <a:p>
            <a:pPr marL="609600" indent="-609600" eaLnBrk="1" hangingPunct="1">
              <a:lnSpc>
                <a:spcPct val="80000"/>
              </a:lnSpc>
              <a:buFont typeface="Wingdings" panose="05000000000000000000" pitchFamily="2" charset="2"/>
              <a:buNone/>
            </a:pPr>
            <a:endParaRPr lang="en-US" altLang="de-DE" sz="2400"/>
          </a:p>
        </p:txBody>
      </p:sp>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0</TotalTime>
  <Words>1092</Words>
  <Application>Microsoft Office PowerPoint</Application>
  <PresentationFormat>On-screen Show (4:3)</PresentationFormat>
  <Paragraphs>85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Wingdings</vt:lpstr>
      <vt:lpstr>Calibri</vt:lpstr>
      <vt:lpstr>Times New Roman</vt:lpstr>
      <vt:lpstr>Watermark</vt:lpstr>
      <vt:lpstr>Introduction to Propaganda  &amp; Soviet Propaganda Posters</vt:lpstr>
      <vt:lpstr>Operation Definition of Propaganda</vt:lpstr>
      <vt:lpstr>Quotations on Propaganda </vt:lpstr>
      <vt:lpstr>Quotations on Propaganda </vt:lpstr>
      <vt:lpstr>Quotations on Propaganda </vt:lpstr>
      <vt:lpstr>Quotations on Propaganda </vt:lpstr>
      <vt:lpstr>Types of Propaganda </vt:lpstr>
      <vt:lpstr>PowerPoint Presentation</vt:lpstr>
      <vt:lpstr>Types of Propaganda </vt:lpstr>
      <vt:lpstr>Types of Propaganda</vt:lpstr>
      <vt:lpstr>Types of Propaganda </vt:lpstr>
      <vt:lpstr>With shock labor we will ensure prompt  delivery of the giants of the Five Year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Stalin Revised…</vt:lpstr>
      <vt:lpstr> </vt:lpstr>
      <vt:lpstr>The CPSU is Not Alone…</vt:lpstr>
      <vt:lpstr>The CPSU is Not Alone…</vt:lpstr>
      <vt:lpstr>Stalin is Not Alone…</vt:lpstr>
      <vt:lpstr>The CPSU is Not Alone…</vt:lpstr>
      <vt:lpstr>PowerPoint Presentation</vt:lpstr>
      <vt:lpstr>The End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Lazar</dc:creator>
  <cp:lastModifiedBy>Daniel Lazar</cp:lastModifiedBy>
  <cp:revision>11</cp:revision>
  <dcterms:created xsi:type="dcterms:W3CDTF">2008-02-10T10:11:16Z</dcterms:created>
  <dcterms:modified xsi:type="dcterms:W3CDTF">2021-09-04T06:05:47Z</dcterms:modified>
</cp:coreProperties>
</file>